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2.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5"/>
  </p:notesMasterIdLst>
  <p:handoutMasterIdLst>
    <p:handoutMasterId r:id="rId11"/>
  </p:handoutMasterIdLst>
  <p:sldIdLst>
    <p:sldId id="257" r:id="rId3"/>
    <p:sldId id="291" r:id="rId4"/>
    <p:sldId id="283" r:id="rId6"/>
    <p:sldId id="292" r:id="rId7"/>
    <p:sldId id="295" r:id="rId8"/>
    <p:sldId id="296" r:id="rId9"/>
    <p:sldId id="297"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db98b0f-8dce-4391-9312-eb7cf092935e}">
          <p14:sldIdLst>
            <p14:sldId id="257"/>
            <p14:sldId id="291"/>
            <p14:sldId id="283"/>
            <p14:sldId id="292"/>
            <p14:sldId id="295"/>
            <p14:sldId id="296"/>
            <p14:sldId id="297"/>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PS" initials="W" lastIdx="1" clrIdx="0"/>
  <p:cmAuthor id="2" name="作者" initials="A" lastIdx="0" clrIdx="1"/>
  <p:cmAuthor id="1483810881" name="WPS_1679281038" initials="W" lastIdx="1"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handoutMaster" Target="handoutMasters/handoutMaster1.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58.xml"/><Relationship Id="rId5" Type="http://schemas.openxmlformats.org/officeDocument/2006/relationships/tags" Target="../tags/tag57.xml"/><Relationship Id="rId4" Type="http://schemas.openxmlformats.org/officeDocument/2006/relationships/tags" Target="../tags/tag56.xml"/><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0" Type="http://schemas.openxmlformats.org/officeDocument/2006/relationships/tags" Target="../tags/tag67.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49.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7" name="任意多边形 2"/>
          <p:cNvSpPr/>
          <p:nvPr userDrawn="1">
            <p:custDataLst>
              <p:tags r:id="rId2"/>
            </p:custDataLst>
          </p:nvPr>
        </p:nvSpPr>
        <p:spPr>
          <a:xfrm>
            <a:off x="0" y="1880870"/>
            <a:ext cx="12192000" cy="3218815"/>
          </a:xfrm>
          <a:custGeom>
            <a:avLst/>
            <a:gdLst>
              <a:gd name="connsiteX0" fmla="*/ 0 w 19205"/>
              <a:gd name="connsiteY0" fmla="*/ 5042 h 5069"/>
              <a:gd name="connsiteX1" fmla="*/ 2204 w 19205"/>
              <a:gd name="connsiteY1" fmla="*/ 5044 h 5069"/>
              <a:gd name="connsiteX2" fmla="*/ 2204 w 19205"/>
              <a:gd name="connsiteY2" fmla="*/ 4474 h 5069"/>
              <a:gd name="connsiteX3" fmla="*/ 3010 w 19205"/>
              <a:gd name="connsiteY3" fmla="*/ 4470 h 5069"/>
              <a:gd name="connsiteX4" fmla="*/ 3014 w 19205"/>
              <a:gd name="connsiteY4" fmla="*/ 3374 h 5069"/>
              <a:gd name="connsiteX5" fmla="*/ 4234 w 19205"/>
              <a:gd name="connsiteY5" fmla="*/ 3374 h 5069"/>
              <a:gd name="connsiteX6" fmla="*/ 4234 w 19205"/>
              <a:gd name="connsiteY6" fmla="*/ 4294 h 5069"/>
              <a:gd name="connsiteX7" fmla="*/ 3914 w 19205"/>
              <a:gd name="connsiteY7" fmla="*/ 4294 h 5069"/>
              <a:gd name="connsiteX8" fmla="*/ 3914 w 19205"/>
              <a:gd name="connsiteY8" fmla="*/ 2524 h 5069"/>
              <a:gd name="connsiteX9" fmla="*/ 4274 w 19205"/>
              <a:gd name="connsiteY9" fmla="*/ 2524 h 5069"/>
              <a:gd name="connsiteX10" fmla="*/ 4278 w 19205"/>
              <a:gd name="connsiteY10" fmla="*/ 0 h 5069"/>
              <a:gd name="connsiteX11" fmla="*/ 5058 w 19205"/>
              <a:gd name="connsiteY11" fmla="*/ 480 h 5069"/>
              <a:gd name="connsiteX12" fmla="*/ 5044 w 19205"/>
              <a:gd name="connsiteY12" fmla="*/ 4864 h 5069"/>
              <a:gd name="connsiteX13" fmla="*/ 4701 w 19205"/>
              <a:gd name="connsiteY13" fmla="*/ 4863 h 5069"/>
              <a:gd name="connsiteX14" fmla="*/ 4701 w 19205"/>
              <a:gd name="connsiteY14" fmla="*/ 1968 h 5069"/>
              <a:gd name="connsiteX15" fmla="*/ 5663 w 19205"/>
              <a:gd name="connsiteY15" fmla="*/ 1965 h 5069"/>
              <a:gd name="connsiteX16" fmla="*/ 5662 w 19205"/>
              <a:gd name="connsiteY16" fmla="*/ 4024 h 5069"/>
              <a:gd name="connsiteX17" fmla="*/ 6454 w 19205"/>
              <a:gd name="connsiteY17" fmla="*/ 4024 h 5069"/>
              <a:gd name="connsiteX18" fmla="*/ 6457 w 19205"/>
              <a:gd name="connsiteY18" fmla="*/ 5069 h 5069"/>
              <a:gd name="connsiteX19" fmla="*/ 19205 w 19205"/>
              <a:gd name="connsiteY19" fmla="*/ 5069 h 5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205" h="5069">
                <a:moveTo>
                  <a:pt x="0" y="5042"/>
                </a:moveTo>
                <a:lnTo>
                  <a:pt x="2204" y="5044"/>
                </a:lnTo>
                <a:lnTo>
                  <a:pt x="2204" y="4474"/>
                </a:lnTo>
                <a:lnTo>
                  <a:pt x="3010" y="4470"/>
                </a:lnTo>
                <a:lnTo>
                  <a:pt x="3014" y="3374"/>
                </a:lnTo>
                <a:lnTo>
                  <a:pt x="4234" y="3374"/>
                </a:lnTo>
                <a:lnTo>
                  <a:pt x="4234" y="4294"/>
                </a:lnTo>
                <a:lnTo>
                  <a:pt x="3914" y="4294"/>
                </a:lnTo>
                <a:lnTo>
                  <a:pt x="3914" y="2524"/>
                </a:lnTo>
                <a:lnTo>
                  <a:pt x="4274" y="2524"/>
                </a:lnTo>
                <a:lnTo>
                  <a:pt x="4278" y="0"/>
                </a:lnTo>
                <a:lnTo>
                  <a:pt x="5058" y="480"/>
                </a:lnTo>
                <a:lnTo>
                  <a:pt x="5044" y="4864"/>
                </a:lnTo>
                <a:lnTo>
                  <a:pt x="4701" y="4863"/>
                </a:lnTo>
                <a:lnTo>
                  <a:pt x="4701" y="1968"/>
                </a:lnTo>
                <a:lnTo>
                  <a:pt x="5663" y="1965"/>
                </a:lnTo>
                <a:lnTo>
                  <a:pt x="5662" y="4024"/>
                </a:lnTo>
                <a:lnTo>
                  <a:pt x="6454" y="4024"/>
                </a:lnTo>
                <a:lnTo>
                  <a:pt x="6457" y="5069"/>
                </a:lnTo>
                <a:lnTo>
                  <a:pt x="19205" y="5069"/>
                </a:lnTo>
              </a:path>
            </a:pathLst>
          </a:cu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 name="标题 1"/>
          <p:cNvSpPr>
            <a:spLocks noGrp="1"/>
          </p:cNvSpPr>
          <p:nvPr>
            <p:ph type="ctrTitle"/>
            <p:custDataLst>
              <p:tags r:id="rId3"/>
            </p:custDataLst>
          </p:nvPr>
        </p:nvSpPr>
        <p:spPr>
          <a:xfrm>
            <a:off x="4896000" y="1476155"/>
            <a:ext cx="5936400" cy="2055445"/>
          </a:xfrm>
        </p:spPr>
        <p:txBody>
          <a:bodyPr wrap="square" lIns="90000" tIns="46800" rIns="90000" bIns="46800" anchor="b">
            <a:normAutofit/>
          </a:bodyPr>
          <a:lstStyle>
            <a:lvl1pPr algn="r">
              <a:lnSpc>
                <a:spcPct val="100000"/>
              </a:lnSpc>
              <a:defRPr sz="5600">
                <a:solidFill>
                  <a:schemeClr val="tx1">
                    <a:lumMod val="85000"/>
                    <a:lumOff val="15000"/>
                  </a:schemeClr>
                </a:solidFill>
              </a:defRPr>
            </a:lvl1pPr>
          </a:lstStyle>
          <a:p>
            <a:r>
              <a:rPr lang="zh-CN" altLang="en-US" dirty="0"/>
              <a:t>单击此处编辑母版标题样式</a:t>
            </a:r>
            <a:endParaRPr lang="zh-CN" altLang="en-US" dirty="0"/>
          </a:p>
        </p:txBody>
      </p:sp>
      <p:sp>
        <p:nvSpPr>
          <p:cNvPr id="3" name="副标题 2"/>
          <p:cNvSpPr>
            <a:spLocks noGrp="1"/>
          </p:cNvSpPr>
          <p:nvPr>
            <p:ph type="subTitle" idx="1" hasCustomPrompt="1"/>
            <p:custDataLst>
              <p:tags r:id="rId4"/>
            </p:custDataLst>
          </p:nvPr>
        </p:nvSpPr>
        <p:spPr>
          <a:xfrm>
            <a:off x="4896000" y="3888000"/>
            <a:ext cx="5936400" cy="720000"/>
          </a:xfrm>
        </p:spPr>
        <p:txBody>
          <a:bodyPr wrap="square" lIns="90000" tIns="46800" rIns="90000" bIns="46800">
            <a:normAutofit/>
          </a:bodyPr>
          <a:lstStyle>
            <a:lvl1pPr marL="0" indent="0" algn="r">
              <a:lnSpc>
                <a:spcPct val="100000"/>
              </a:lnSpc>
              <a:buNone/>
              <a:defRPr sz="2000" b="1" spc="50" baseline="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7"/>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0" name="联系方式占位符 9"/>
          <p:cNvSpPr>
            <a:spLocks noGrp="1"/>
          </p:cNvSpPr>
          <p:nvPr>
            <p:ph type="body" sz="quarter" idx="16" hasCustomPrompt="1"/>
            <p:custDataLst>
              <p:tags r:id="rId8"/>
            </p:custDataLst>
          </p:nvPr>
        </p:nvSpPr>
        <p:spPr>
          <a:xfrm>
            <a:off x="8209504" y="5504400"/>
            <a:ext cx="2566800" cy="739382"/>
          </a:xfrm>
        </p:spPr>
        <p:txBody>
          <a:bodyPr wrap="square" lIns="90000" tIns="46800" rIns="90000" bIns="46800" anchor="t">
            <a:normAutofit/>
          </a:bodyPr>
          <a:lstStyle>
            <a:lvl1pPr marL="0" indent="0" algn="r">
              <a:lnSpc>
                <a:spcPct val="100000"/>
              </a:lnSpc>
              <a:buNone/>
              <a:defRPr sz="1800">
                <a:solidFill>
                  <a:schemeClr val="accent1"/>
                </a:solidFill>
              </a:defRPr>
            </a:lvl1pPr>
          </a:lstStyle>
          <a:p>
            <a:pPr lvl="0"/>
            <a:r>
              <a:rPr lang="zh-CN" altLang="en-US" dirty="0"/>
              <a:t>联系方式</a:t>
            </a:r>
            <a:endParaRPr lang="zh-CN" altLang="en-US" dirty="0"/>
          </a:p>
        </p:txBody>
      </p:sp>
      <p:sp>
        <p:nvSpPr>
          <p:cNvPr id="24" name="署名占位符 10"/>
          <p:cNvSpPr>
            <a:spLocks noGrp="1"/>
          </p:cNvSpPr>
          <p:nvPr>
            <p:ph type="body" sz="quarter" idx="17" hasCustomPrompt="1"/>
            <p:custDataLst>
              <p:tags r:id="rId9"/>
            </p:custDataLst>
          </p:nvPr>
        </p:nvSpPr>
        <p:spPr>
          <a:xfrm>
            <a:off x="5853760" y="5504400"/>
            <a:ext cx="2163600" cy="739382"/>
          </a:xfrm>
        </p:spPr>
        <p:txBody>
          <a:bodyPr wrap="square" lIns="90000" tIns="46800" rIns="90000" bIns="46800" anchor="t">
            <a:normAutofit/>
          </a:bodyPr>
          <a:lstStyle>
            <a:lvl1pPr marL="0" indent="0" algn="l">
              <a:lnSpc>
                <a:spcPct val="100000"/>
              </a:lnSpc>
              <a:buNone/>
              <a:defRPr sz="1800" b="0">
                <a:solidFill>
                  <a:schemeClr val="accent1"/>
                </a:solidFill>
              </a:defRPr>
            </a:lvl1pPr>
          </a:lstStyle>
          <a:p>
            <a:pPr lvl="0"/>
            <a:r>
              <a:rPr lang="zh-CN" altLang="en-US" dirty="0"/>
              <a:t>署名</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7" name="任意多边形 6"/>
          <p:cNvSpPr/>
          <p:nvPr userDrawn="1">
            <p:custDataLst>
              <p:tags r:id="rId2"/>
            </p:custDataLst>
          </p:nvPr>
        </p:nvSpPr>
        <p:spPr>
          <a:xfrm>
            <a:off x="0" y="2167890"/>
            <a:ext cx="12191365" cy="3030855"/>
          </a:xfrm>
          <a:custGeom>
            <a:avLst/>
            <a:gdLst>
              <a:gd name="connsiteX0" fmla="*/ 0 w 19207"/>
              <a:gd name="connsiteY0" fmla="*/ 4755 h 4773"/>
              <a:gd name="connsiteX1" fmla="*/ 2772 w 19207"/>
              <a:gd name="connsiteY1" fmla="*/ 4754 h 4773"/>
              <a:gd name="connsiteX2" fmla="*/ 2772 w 19207"/>
              <a:gd name="connsiteY2" fmla="*/ 3267 h 4773"/>
              <a:gd name="connsiteX3" fmla="*/ 3507 w 19207"/>
              <a:gd name="connsiteY3" fmla="*/ 2990 h 4773"/>
              <a:gd name="connsiteX4" fmla="*/ 3503 w 19207"/>
              <a:gd name="connsiteY4" fmla="*/ 4767 h 4773"/>
              <a:gd name="connsiteX5" fmla="*/ 3211 w 19207"/>
              <a:gd name="connsiteY5" fmla="*/ 4769 h 4773"/>
              <a:gd name="connsiteX6" fmla="*/ 3211 w 19207"/>
              <a:gd name="connsiteY6" fmla="*/ 1950 h 4773"/>
              <a:gd name="connsiteX7" fmla="*/ 4584 w 19207"/>
              <a:gd name="connsiteY7" fmla="*/ 2275 h 4773"/>
              <a:gd name="connsiteX8" fmla="*/ 4584 w 19207"/>
              <a:gd name="connsiteY8" fmla="*/ 4773 h 4773"/>
              <a:gd name="connsiteX9" fmla="*/ 4069 w 19207"/>
              <a:gd name="connsiteY9" fmla="*/ 4773 h 4773"/>
              <a:gd name="connsiteX10" fmla="*/ 4079 w 19207"/>
              <a:gd name="connsiteY10" fmla="*/ 0 h 4773"/>
              <a:gd name="connsiteX11" fmla="*/ 5131 w 19207"/>
              <a:gd name="connsiteY11" fmla="*/ 7 h 4773"/>
              <a:gd name="connsiteX12" fmla="*/ 5128 w 19207"/>
              <a:gd name="connsiteY12" fmla="*/ 3834 h 4773"/>
              <a:gd name="connsiteX13" fmla="*/ 4879 w 19207"/>
              <a:gd name="connsiteY13" fmla="*/ 3837 h 4773"/>
              <a:gd name="connsiteX14" fmla="*/ 4879 w 19207"/>
              <a:gd name="connsiteY14" fmla="*/ 2979 h 4773"/>
              <a:gd name="connsiteX15" fmla="*/ 6069 w 19207"/>
              <a:gd name="connsiteY15" fmla="*/ 2978 h 4773"/>
              <a:gd name="connsiteX16" fmla="*/ 6068 w 19207"/>
              <a:gd name="connsiteY16" fmla="*/ 4339 h 4773"/>
              <a:gd name="connsiteX17" fmla="*/ 6597 w 19207"/>
              <a:gd name="connsiteY17" fmla="*/ 4338 h 4773"/>
              <a:gd name="connsiteX18" fmla="*/ 6595 w 19207"/>
              <a:gd name="connsiteY18" fmla="*/ 4771 h 4773"/>
              <a:gd name="connsiteX19" fmla="*/ 19207 w 19207"/>
              <a:gd name="connsiteY19" fmla="*/ 4770 h 4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207" h="4773">
                <a:moveTo>
                  <a:pt x="0" y="4755"/>
                </a:moveTo>
                <a:lnTo>
                  <a:pt x="2772" y="4754"/>
                </a:lnTo>
                <a:lnTo>
                  <a:pt x="2772" y="3267"/>
                </a:lnTo>
                <a:lnTo>
                  <a:pt x="3507" y="2990"/>
                </a:lnTo>
                <a:lnTo>
                  <a:pt x="3503" y="4767"/>
                </a:lnTo>
                <a:lnTo>
                  <a:pt x="3211" y="4769"/>
                </a:lnTo>
                <a:lnTo>
                  <a:pt x="3211" y="1950"/>
                </a:lnTo>
                <a:lnTo>
                  <a:pt x="4584" y="2275"/>
                </a:lnTo>
                <a:lnTo>
                  <a:pt x="4584" y="4773"/>
                </a:lnTo>
                <a:lnTo>
                  <a:pt x="4069" y="4773"/>
                </a:lnTo>
                <a:lnTo>
                  <a:pt x="4079" y="0"/>
                </a:lnTo>
                <a:lnTo>
                  <a:pt x="5131" y="7"/>
                </a:lnTo>
                <a:lnTo>
                  <a:pt x="5128" y="3834"/>
                </a:lnTo>
                <a:lnTo>
                  <a:pt x="4879" y="3837"/>
                </a:lnTo>
                <a:lnTo>
                  <a:pt x="4879" y="2979"/>
                </a:lnTo>
                <a:lnTo>
                  <a:pt x="6069" y="2978"/>
                </a:lnTo>
                <a:lnTo>
                  <a:pt x="6068" y="4339"/>
                </a:lnTo>
                <a:lnTo>
                  <a:pt x="6597" y="4338"/>
                </a:lnTo>
                <a:lnTo>
                  <a:pt x="6595" y="4771"/>
                </a:lnTo>
                <a:lnTo>
                  <a:pt x="19207" y="4770"/>
                </a:lnTo>
              </a:path>
            </a:pathLst>
          </a:cu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cxnSp>
        <p:nvCxnSpPr>
          <p:cNvPr id="8" name="直接连接符 7"/>
          <p:cNvCxnSpPr/>
          <p:nvPr userDrawn="1">
            <p:custDataLst>
              <p:tags r:id="rId3"/>
            </p:custDataLst>
          </p:nvPr>
        </p:nvCxnSpPr>
        <p:spPr>
          <a:xfrm>
            <a:off x="2926715" y="1604645"/>
            <a:ext cx="0" cy="563245"/>
          </a:xfrm>
          <a:prstGeom prst="lin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cxnSp>
      <p:sp>
        <p:nvSpPr>
          <p:cNvPr id="2" name="标题 1"/>
          <p:cNvSpPr>
            <a:spLocks noGrp="1"/>
          </p:cNvSpPr>
          <p:nvPr>
            <p:ph type="ctrTitle" hasCustomPrompt="1"/>
            <p:custDataLst>
              <p:tags r:id="rId4"/>
            </p:custDataLst>
          </p:nvPr>
        </p:nvSpPr>
        <p:spPr>
          <a:xfrm>
            <a:off x="4896000" y="1692000"/>
            <a:ext cx="5936400" cy="1825200"/>
          </a:xfrm>
        </p:spPr>
        <p:txBody>
          <a:bodyPr wrap="square" lIns="90000" tIns="46800" rIns="90000" bIns="46800" anchor="b">
            <a:normAutofit/>
          </a:bodyPr>
          <a:lstStyle>
            <a:lvl1pPr algn="r">
              <a:lnSpc>
                <a:spcPct val="100000"/>
              </a:lnSpc>
              <a:defRPr sz="6600"/>
            </a:lvl1pPr>
          </a:lstStyle>
          <a:p>
            <a:r>
              <a:rPr lang="zh-CN" altLang="en-US" dirty="0"/>
              <a:t>编辑母版标题</a:t>
            </a:r>
            <a:endParaRPr lang="zh-CN" altLang="en-US" dirty="0"/>
          </a:p>
        </p:txBody>
      </p:sp>
      <p:sp>
        <p:nvSpPr>
          <p:cNvPr id="3" name="副标题 2"/>
          <p:cNvSpPr>
            <a:spLocks noGrp="1"/>
          </p:cNvSpPr>
          <p:nvPr>
            <p:ph type="subTitle" idx="1" hasCustomPrompt="1"/>
            <p:custDataLst>
              <p:tags r:id="rId5"/>
            </p:custDataLst>
          </p:nvPr>
        </p:nvSpPr>
        <p:spPr>
          <a:xfrm>
            <a:off x="4896000" y="3816000"/>
            <a:ext cx="5936400" cy="720000"/>
          </a:xfrm>
        </p:spPr>
        <p:txBody>
          <a:bodyPr wrap="square" lIns="90000" tIns="46800" rIns="90000" bIns="46800">
            <a:normAutofit/>
          </a:bodyPr>
          <a:lstStyle>
            <a:lvl1pPr marL="0" indent="0" algn="r">
              <a:lnSpc>
                <a:spcPct val="100000"/>
              </a:lnSpc>
              <a:buNone/>
              <a:defRPr sz="2000" b="1" spc="50" baseline="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0" name="联系方式占位符 9"/>
          <p:cNvSpPr>
            <a:spLocks noGrp="1"/>
          </p:cNvSpPr>
          <p:nvPr>
            <p:ph type="body" sz="quarter" idx="16" hasCustomPrompt="1"/>
            <p:custDataLst>
              <p:tags r:id="rId9"/>
            </p:custDataLst>
          </p:nvPr>
        </p:nvSpPr>
        <p:spPr>
          <a:xfrm>
            <a:off x="8219870" y="5616000"/>
            <a:ext cx="2566800" cy="655491"/>
          </a:xfrm>
        </p:spPr>
        <p:txBody>
          <a:bodyPr wrap="square" lIns="90000" tIns="46800" rIns="90000" bIns="46800" anchor="t">
            <a:normAutofit/>
          </a:bodyPr>
          <a:lstStyle>
            <a:lvl1pPr marL="0" indent="0" algn="r">
              <a:lnSpc>
                <a:spcPct val="100000"/>
              </a:lnSpc>
              <a:buNone/>
              <a:defRPr sz="1800">
                <a:solidFill>
                  <a:schemeClr val="accent1"/>
                </a:solidFill>
                <a:latin typeface="+mn-ea"/>
                <a:ea typeface="+mn-ea"/>
              </a:defRPr>
            </a:lvl1pPr>
          </a:lstStyle>
          <a:p>
            <a:pPr lvl="0"/>
            <a:r>
              <a:rPr lang="zh-CN" altLang="en-US" dirty="0"/>
              <a:t>联系方式</a:t>
            </a:r>
            <a:endParaRPr lang="zh-CN" altLang="en-US" dirty="0"/>
          </a:p>
        </p:txBody>
      </p:sp>
      <p:sp>
        <p:nvSpPr>
          <p:cNvPr id="24" name="署名占位符 10"/>
          <p:cNvSpPr>
            <a:spLocks noGrp="1"/>
          </p:cNvSpPr>
          <p:nvPr>
            <p:ph type="body" sz="quarter" idx="17" hasCustomPrompt="1"/>
            <p:custDataLst>
              <p:tags r:id="rId10"/>
            </p:custDataLst>
          </p:nvPr>
        </p:nvSpPr>
        <p:spPr>
          <a:xfrm>
            <a:off x="5793470" y="5616000"/>
            <a:ext cx="2163600" cy="655491"/>
          </a:xfrm>
        </p:spPr>
        <p:txBody>
          <a:bodyPr wrap="square" lIns="90000" tIns="46800" rIns="90000" bIns="46800" anchor="t">
            <a:normAutofit/>
          </a:bodyPr>
          <a:lstStyle>
            <a:lvl1pPr marL="0" indent="0" algn="l">
              <a:lnSpc>
                <a:spcPct val="100000"/>
              </a:lnSpc>
              <a:buNone/>
              <a:defRPr sz="1800">
                <a:solidFill>
                  <a:schemeClr val="accent1"/>
                </a:solidFill>
                <a:latin typeface="+mn-ea"/>
                <a:ea typeface="+mn-ea"/>
              </a:defRPr>
            </a:lvl1pPr>
          </a:lstStyle>
          <a:p>
            <a:pPr lvl="0"/>
            <a:r>
              <a:rPr lang="zh-CN" altLang="en-US" dirty="0"/>
              <a:t>署名</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6" name="任意多边形 17"/>
          <p:cNvSpPr/>
          <p:nvPr userDrawn="1">
            <p:custDataLst>
              <p:tags r:id="rId2"/>
            </p:custDataLst>
          </p:nvPr>
        </p:nvSpPr>
        <p:spPr>
          <a:xfrm>
            <a:off x="7534910" y="2957195"/>
            <a:ext cx="4657090" cy="3030855"/>
          </a:xfrm>
          <a:custGeom>
            <a:avLst/>
            <a:gdLst>
              <a:gd name="connsiteX0" fmla="*/ 0 w 7334"/>
              <a:gd name="connsiteY0" fmla="*/ 4754 h 4773"/>
              <a:gd name="connsiteX1" fmla="*/ 1297 w 7334"/>
              <a:gd name="connsiteY1" fmla="*/ 4754 h 4773"/>
              <a:gd name="connsiteX2" fmla="*/ 1297 w 7334"/>
              <a:gd name="connsiteY2" fmla="*/ 3267 h 4773"/>
              <a:gd name="connsiteX3" fmla="*/ 2032 w 7334"/>
              <a:gd name="connsiteY3" fmla="*/ 2990 h 4773"/>
              <a:gd name="connsiteX4" fmla="*/ 2028 w 7334"/>
              <a:gd name="connsiteY4" fmla="*/ 4767 h 4773"/>
              <a:gd name="connsiteX5" fmla="*/ 1736 w 7334"/>
              <a:gd name="connsiteY5" fmla="*/ 4769 h 4773"/>
              <a:gd name="connsiteX6" fmla="*/ 1736 w 7334"/>
              <a:gd name="connsiteY6" fmla="*/ 1950 h 4773"/>
              <a:gd name="connsiteX7" fmla="*/ 3109 w 7334"/>
              <a:gd name="connsiteY7" fmla="*/ 2275 h 4773"/>
              <a:gd name="connsiteX8" fmla="*/ 3109 w 7334"/>
              <a:gd name="connsiteY8" fmla="*/ 4773 h 4773"/>
              <a:gd name="connsiteX9" fmla="*/ 2594 w 7334"/>
              <a:gd name="connsiteY9" fmla="*/ 4773 h 4773"/>
              <a:gd name="connsiteX10" fmla="*/ 2604 w 7334"/>
              <a:gd name="connsiteY10" fmla="*/ 0 h 4773"/>
              <a:gd name="connsiteX11" fmla="*/ 3656 w 7334"/>
              <a:gd name="connsiteY11" fmla="*/ 7 h 4773"/>
              <a:gd name="connsiteX12" fmla="*/ 3653 w 7334"/>
              <a:gd name="connsiteY12" fmla="*/ 3834 h 4773"/>
              <a:gd name="connsiteX13" fmla="*/ 3404 w 7334"/>
              <a:gd name="connsiteY13" fmla="*/ 3837 h 4773"/>
              <a:gd name="connsiteX14" fmla="*/ 3404 w 7334"/>
              <a:gd name="connsiteY14" fmla="*/ 2979 h 4773"/>
              <a:gd name="connsiteX15" fmla="*/ 4594 w 7334"/>
              <a:gd name="connsiteY15" fmla="*/ 2978 h 4773"/>
              <a:gd name="connsiteX16" fmla="*/ 4593 w 7334"/>
              <a:gd name="connsiteY16" fmla="*/ 4339 h 4773"/>
              <a:gd name="connsiteX17" fmla="*/ 5122 w 7334"/>
              <a:gd name="connsiteY17" fmla="*/ 4338 h 4773"/>
              <a:gd name="connsiteX18" fmla="*/ 5120 w 7334"/>
              <a:gd name="connsiteY18" fmla="*/ 4771 h 4773"/>
              <a:gd name="connsiteX19" fmla="*/ 7334 w 7334"/>
              <a:gd name="connsiteY19" fmla="*/ 4769 h 4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334" h="4773">
                <a:moveTo>
                  <a:pt x="0" y="4754"/>
                </a:moveTo>
                <a:lnTo>
                  <a:pt x="1297" y="4754"/>
                </a:lnTo>
                <a:lnTo>
                  <a:pt x="1297" y="3267"/>
                </a:lnTo>
                <a:lnTo>
                  <a:pt x="2032" y="2990"/>
                </a:lnTo>
                <a:lnTo>
                  <a:pt x="2028" y="4767"/>
                </a:lnTo>
                <a:lnTo>
                  <a:pt x="1736" y="4769"/>
                </a:lnTo>
                <a:lnTo>
                  <a:pt x="1736" y="1950"/>
                </a:lnTo>
                <a:lnTo>
                  <a:pt x="3109" y="2275"/>
                </a:lnTo>
                <a:lnTo>
                  <a:pt x="3109" y="4773"/>
                </a:lnTo>
                <a:lnTo>
                  <a:pt x="2594" y="4773"/>
                </a:lnTo>
                <a:lnTo>
                  <a:pt x="2604" y="0"/>
                </a:lnTo>
                <a:lnTo>
                  <a:pt x="3656" y="7"/>
                </a:lnTo>
                <a:lnTo>
                  <a:pt x="3653" y="3834"/>
                </a:lnTo>
                <a:lnTo>
                  <a:pt x="3404" y="3837"/>
                </a:lnTo>
                <a:lnTo>
                  <a:pt x="3404" y="2979"/>
                </a:lnTo>
                <a:lnTo>
                  <a:pt x="4594" y="2978"/>
                </a:lnTo>
                <a:lnTo>
                  <a:pt x="4593" y="4339"/>
                </a:lnTo>
                <a:lnTo>
                  <a:pt x="5122" y="4338"/>
                </a:lnTo>
                <a:lnTo>
                  <a:pt x="5120" y="4771"/>
                </a:lnTo>
                <a:lnTo>
                  <a:pt x="7334" y="4769"/>
                </a:lnTo>
              </a:path>
            </a:pathLst>
          </a:cu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cxnSp>
        <p:nvCxnSpPr>
          <p:cNvPr id="10" name="直接连接符 9"/>
          <p:cNvCxnSpPr/>
          <p:nvPr userDrawn="1">
            <p:custDataLst>
              <p:tags r:id="rId3"/>
            </p:custDataLst>
          </p:nvPr>
        </p:nvCxnSpPr>
        <p:spPr>
          <a:xfrm>
            <a:off x="9528175" y="2393950"/>
            <a:ext cx="0" cy="563245"/>
          </a:xfrm>
          <a:prstGeom prst="lin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cxnSp>
      <p:sp>
        <p:nvSpPr>
          <p:cNvPr id="3" name="椭圆 2"/>
          <p:cNvSpPr>
            <a:spLocks noChangeAspect="1"/>
          </p:cNvSpPr>
          <p:nvPr userDrawn="1">
            <p:custDataLst>
              <p:tags r:id="rId4"/>
            </p:custDataLst>
          </p:nvPr>
        </p:nvSpPr>
        <p:spPr>
          <a:xfrm>
            <a:off x="7488000" y="5914800"/>
            <a:ext cx="108000" cy="108000"/>
          </a:xfrm>
          <a:prstGeom prst="ellipse">
            <a:avLst/>
          </a:prstGeom>
          <a:solidFill>
            <a:schemeClr val="accent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5"/>
            </p:custDataLst>
          </p:nvPr>
        </p:nvSpPr>
        <p:spPr>
          <a:xfrm>
            <a:off x="550800" y="511200"/>
            <a:ext cx="2174400" cy="1404000"/>
          </a:xfrm>
        </p:spPr>
        <p:txBody>
          <a:bodyPr wrap="square" lIns="90000" tIns="46800" rIns="90000" bIns="46800" anchor="ctr">
            <a:normAutofit/>
          </a:bodyPr>
          <a:lstStyle>
            <a:lvl1pPr algn="r">
              <a:defRPr sz="5400"/>
            </a:lvl1pPr>
          </a:lstStyle>
          <a:p>
            <a:r>
              <a:rPr lang="zh-CN" altLang="en-US" dirty="0"/>
              <a:t>标题</a:t>
            </a:r>
            <a:endParaRPr lang="zh-CN" altLang="en-US" dirty="0"/>
          </a:p>
        </p:txBody>
      </p:sp>
      <p:sp>
        <p:nvSpPr>
          <p:cNvPr id="7" name="日期占位符 3"/>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dirty="0"/>
          </a:p>
        </p:txBody>
      </p:sp>
      <p:sp>
        <p:nvSpPr>
          <p:cNvPr id="8" name="页脚占位符 4"/>
          <p:cNvSpPr>
            <a:spLocks noGrp="1"/>
          </p:cNvSpPr>
          <p:nvPr>
            <p:ph type="ftr" sz="quarter" idx="11"/>
            <p:custDataLst>
              <p:tags r:id="rId7"/>
            </p:custDataLst>
          </p:nvPr>
        </p:nvSpPr>
        <p:spPr/>
        <p:txBody>
          <a:bodyPr/>
          <a:lstStyle/>
          <a:p>
            <a:endParaRPr lang="zh-CN" altLang="en-US" dirty="0"/>
          </a:p>
        </p:txBody>
      </p:sp>
      <p:sp>
        <p:nvSpPr>
          <p:cNvPr id="9" name="灯片编号占位符 5"/>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13" name="任意多边形 7"/>
          <p:cNvSpPr/>
          <p:nvPr>
            <p:custDataLst>
              <p:tags r:id="rId2"/>
            </p:custDataLst>
          </p:nvPr>
        </p:nvSpPr>
        <p:spPr>
          <a:xfrm>
            <a:off x="5881370" y="4941570"/>
            <a:ext cx="6301740" cy="1591310"/>
          </a:xfrm>
          <a:custGeom>
            <a:avLst/>
            <a:gdLst>
              <a:gd name="connsiteX0" fmla="*/ 2 w 9924"/>
              <a:gd name="connsiteY0" fmla="*/ 2235 h 2506"/>
              <a:gd name="connsiteX1" fmla="*/ 0 w 9924"/>
              <a:gd name="connsiteY1" fmla="*/ 230 h 2506"/>
              <a:gd name="connsiteX2" fmla="*/ 220 w 9924"/>
              <a:gd name="connsiteY2" fmla="*/ 0 h 2506"/>
              <a:gd name="connsiteX3" fmla="*/ 500 w 9924"/>
              <a:gd name="connsiteY3" fmla="*/ 0 h 2506"/>
              <a:gd name="connsiteX4" fmla="*/ 710 w 9924"/>
              <a:gd name="connsiteY4" fmla="*/ 220 h 2506"/>
              <a:gd name="connsiteX5" fmla="*/ 710 w 9924"/>
              <a:gd name="connsiteY5" fmla="*/ 2050 h 2506"/>
              <a:gd name="connsiteX6" fmla="*/ 500 w 9924"/>
              <a:gd name="connsiteY6" fmla="*/ 2050 h 2506"/>
              <a:gd name="connsiteX7" fmla="*/ 500 w 9924"/>
              <a:gd name="connsiteY7" fmla="*/ 980 h 2506"/>
              <a:gd name="connsiteX8" fmla="*/ 1153 w 9924"/>
              <a:gd name="connsiteY8" fmla="*/ 982 h 2506"/>
              <a:gd name="connsiteX9" fmla="*/ 1153 w 9924"/>
              <a:gd name="connsiteY9" fmla="*/ 1942 h 2506"/>
              <a:gd name="connsiteX10" fmla="*/ 1936 w 9924"/>
              <a:gd name="connsiteY10" fmla="*/ 1946 h 2506"/>
              <a:gd name="connsiteX11" fmla="*/ 1936 w 9924"/>
              <a:gd name="connsiteY11" fmla="*/ 2268 h 2506"/>
              <a:gd name="connsiteX12" fmla="*/ 2281 w 9924"/>
              <a:gd name="connsiteY12" fmla="*/ 2268 h 2506"/>
              <a:gd name="connsiteX13" fmla="*/ 2283 w 9924"/>
              <a:gd name="connsiteY13" fmla="*/ 2506 h 2506"/>
              <a:gd name="connsiteX14" fmla="*/ 9924 w 9924"/>
              <a:gd name="connsiteY14" fmla="*/ 2501 h 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24" h="2506">
                <a:moveTo>
                  <a:pt x="2" y="2235"/>
                </a:moveTo>
                <a:lnTo>
                  <a:pt x="0" y="230"/>
                </a:lnTo>
                <a:lnTo>
                  <a:pt x="220" y="0"/>
                </a:lnTo>
                <a:lnTo>
                  <a:pt x="500" y="0"/>
                </a:lnTo>
                <a:lnTo>
                  <a:pt x="710" y="220"/>
                </a:lnTo>
                <a:lnTo>
                  <a:pt x="710" y="2050"/>
                </a:lnTo>
                <a:lnTo>
                  <a:pt x="500" y="2050"/>
                </a:lnTo>
                <a:lnTo>
                  <a:pt x="500" y="980"/>
                </a:lnTo>
                <a:lnTo>
                  <a:pt x="1153" y="982"/>
                </a:lnTo>
                <a:lnTo>
                  <a:pt x="1153" y="1942"/>
                </a:lnTo>
                <a:lnTo>
                  <a:pt x="1936" y="1946"/>
                </a:lnTo>
                <a:lnTo>
                  <a:pt x="1936" y="2268"/>
                </a:lnTo>
                <a:lnTo>
                  <a:pt x="2281" y="2268"/>
                </a:lnTo>
                <a:lnTo>
                  <a:pt x="2283" y="2506"/>
                </a:lnTo>
                <a:lnTo>
                  <a:pt x="9924" y="2501"/>
                </a:lnTo>
              </a:path>
            </a:pathLst>
          </a:custGeom>
          <a:noFill/>
          <a:ln w="19050">
            <a:solidFill>
              <a:schemeClr val="accent1">
                <a:alpha val="60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14" name="任意多边形 8"/>
          <p:cNvSpPr/>
          <p:nvPr>
            <p:custDataLst>
              <p:tags r:id="rId3"/>
            </p:custDataLst>
          </p:nvPr>
        </p:nvSpPr>
        <p:spPr>
          <a:xfrm>
            <a:off x="0" y="5236845"/>
            <a:ext cx="5894705" cy="1302385"/>
          </a:xfrm>
          <a:custGeom>
            <a:avLst/>
            <a:gdLst>
              <a:gd name="connsiteX0" fmla="*/ 9283 w 9283"/>
              <a:gd name="connsiteY0" fmla="*/ 1758 h 2051"/>
              <a:gd name="connsiteX1" fmla="*/ 9062 w 9283"/>
              <a:gd name="connsiteY1" fmla="*/ 1755 h 2051"/>
              <a:gd name="connsiteX2" fmla="*/ 9062 w 9283"/>
              <a:gd name="connsiteY2" fmla="*/ 0 h 2051"/>
              <a:gd name="connsiteX3" fmla="*/ 8410 w 9283"/>
              <a:gd name="connsiteY3" fmla="*/ 547 h 2051"/>
              <a:gd name="connsiteX4" fmla="*/ 8410 w 9283"/>
              <a:gd name="connsiteY4" fmla="*/ 2028 h 2051"/>
              <a:gd name="connsiteX5" fmla="*/ 8710 w 9283"/>
              <a:gd name="connsiteY5" fmla="*/ 2028 h 2051"/>
              <a:gd name="connsiteX6" fmla="*/ 8710 w 9283"/>
              <a:gd name="connsiteY6" fmla="*/ 1158 h 2051"/>
              <a:gd name="connsiteX7" fmla="*/ 7675 w 9283"/>
              <a:gd name="connsiteY7" fmla="*/ 906 h 2051"/>
              <a:gd name="connsiteX8" fmla="*/ 7674 w 9283"/>
              <a:gd name="connsiteY8" fmla="*/ 1785 h 2051"/>
              <a:gd name="connsiteX9" fmla="*/ 7084 w 9283"/>
              <a:gd name="connsiteY9" fmla="*/ 1785 h 2051"/>
              <a:gd name="connsiteX10" fmla="*/ 7086 w 9283"/>
              <a:gd name="connsiteY10" fmla="*/ 2051 h 2051"/>
              <a:gd name="connsiteX11" fmla="*/ 0 w 9283"/>
              <a:gd name="connsiteY11" fmla="*/ 2047 h 2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283" h="2051">
                <a:moveTo>
                  <a:pt x="9283" y="1758"/>
                </a:moveTo>
                <a:lnTo>
                  <a:pt x="9062" y="1755"/>
                </a:lnTo>
                <a:lnTo>
                  <a:pt x="9062" y="0"/>
                </a:lnTo>
                <a:lnTo>
                  <a:pt x="8410" y="547"/>
                </a:lnTo>
                <a:lnTo>
                  <a:pt x="8410" y="2028"/>
                </a:lnTo>
                <a:lnTo>
                  <a:pt x="8710" y="2028"/>
                </a:lnTo>
                <a:lnTo>
                  <a:pt x="8710" y="1158"/>
                </a:lnTo>
                <a:lnTo>
                  <a:pt x="7675" y="906"/>
                </a:lnTo>
                <a:lnTo>
                  <a:pt x="7674" y="1785"/>
                </a:lnTo>
                <a:lnTo>
                  <a:pt x="7084" y="1785"/>
                </a:lnTo>
                <a:lnTo>
                  <a:pt x="7086" y="2051"/>
                </a:lnTo>
                <a:lnTo>
                  <a:pt x="0" y="2047"/>
                </a:lnTo>
              </a:path>
            </a:pathLst>
          </a:custGeom>
          <a:noFill/>
          <a:ln w="19050">
            <a:solidFill>
              <a:schemeClr val="accent1">
                <a:alpha val="60000"/>
              </a:schemeClr>
            </a:solidFill>
          </a:ln>
        </p:spPr>
        <p:style>
          <a:lnRef idx="2">
            <a:schemeClr val="accent1">
              <a:lumMod val="75000"/>
            </a:schemeClr>
          </a:lnRef>
          <a:fillRef idx="1">
            <a:schemeClr val="accent1"/>
          </a:fillRef>
          <a:effectRef idx="0">
            <a:srgbClr val="FFFFFF"/>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cxnSp>
        <p:nvCxnSpPr>
          <p:cNvPr id="15" name="直接连接符 14"/>
          <p:cNvCxnSpPr/>
          <p:nvPr>
            <p:custDataLst>
              <p:tags r:id="rId4"/>
            </p:custDataLst>
          </p:nvPr>
        </p:nvCxnSpPr>
        <p:spPr>
          <a:xfrm>
            <a:off x="6106795" y="4594225"/>
            <a:ext cx="0" cy="347345"/>
          </a:xfrm>
          <a:prstGeom prst="line">
            <a:avLst/>
          </a:prstGeom>
          <a:noFill/>
          <a:ln w="19050">
            <a:solidFill>
              <a:schemeClr val="accent1">
                <a:alpha val="60000"/>
              </a:schemeClr>
            </a:solidFill>
          </a:ln>
        </p:spPr>
        <p:style>
          <a:lnRef idx="2">
            <a:schemeClr val="accent1">
              <a:lumMod val="75000"/>
            </a:schemeClr>
          </a:lnRef>
          <a:fillRef idx="1">
            <a:schemeClr val="accent1"/>
          </a:fillRef>
          <a:effectRef idx="0">
            <a:srgbClr val="FFFFFF"/>
          </a:effectRef>
          <a:fontRef idx="minor">
            <a:schemeClr val="lt1"/>
          </a:fontRef>
        </p:style>
      </p:cxnSp>
      <p:sp>
        <p:nvSpPr>
          <p:cNvPr id="2" name="标题 1"/>
          <p:cNvSpPr>
            <a:spLocks noGrp="1"/>
          </p:cNvSpPr>
          <p:nvPr userDrawn="1">
            <p:ph type="title" hasCustomPrompt="1"/>
            <p:custDataLst>
              <p:tags r:id="rId5"/>
            </p:custDataLst>
          </p:nvPr>
        </p:nvSpPr>
        <p:spPr>
          <a:xfrm>
            <a:off x="2233477" y="3106297"/>
            <a:ext cx="7725045" cy="1159200"/>
          </a:xfrm>
        </p:spPr>
        <p:txBody>
          <a:bodyPr wrap="square" lIns="90000" tIns="46800" rIns="90000" bIns="46800" anchor="t">
            <a:normAutofit/>
          </a:bodyPr>
          <a:lstStyle>
            <a:lvl1pPr algn="ctr">
              <a:defRPr sz="5200">
                <a:solidFill>
                  <a:schemeClr val="tx1">
                    <a:lumMod val="85000"/>
                    <a:lumOff val="15000"/>
                  </a:schemeClr>
                </a:solidFill>
              </a:defRPr>
            </a:lvl1pPr>
          </a:lstStyle>
          <a:p>
            <a:r>
              <a:rPr lang="zh-CN" altLang="en-US" dirty="0"/>
              <a:t>单击编辑母版标题</a:t>
            </a:r>
            <a:endParaRPr lang="zh-CN" altLang="en-US" dirty="0"/>
          </a:p>
        </p:txBody>
      </p:sp>
      <p:sp>
        <p:nvSpPr>
          <p:cNvPr id="8" name="节编号 3"/>
          <p:cNvSpPr>
            <a:spLocks noGrp="1"/>
          </p:cNvSpPr>
          <p:nvPr userDrawn="1">
            <p:ph type="body" sz="quarter" idx="13" hasCustomPrompt="1"/>
            <p:custDataLst>
              <p:tags r:id="rId6"/>
            </p:custDataLst>
          </p:nvPr>
        </p:nvSpPr>
        <p:spPr>
          <a:xfrm>
            <a:off x="3513000" y="1376507"/>
            <a:ext cx="5166000" cy="1602000"/>
          </a:xfrm>
        </p:spPr>
        <p:txBody>
          <a:bodyPr wrap="none" lIns="90000" tIns="46800" rIns="90000" bIns="46800" anchor="b">
            <a:normAutofit/>
          </a:bodyPr>
          <a:lstStyle>
            <a:lvl1pPr marL="0" indent="0" algn="ctr">
              <a:buNone/>
              <a:defRPr sz="6000" b="1">
                <a:ln w="15875">
                  <a:solidFill>
                    <a:schemeClr val="accent1">
                      <a:lumMod val="40000"/>
                      <a:lumOff val="60000"/>
                    </a:schemeClr>
                  </a:solidFill>
                </a:ln>
                <a:noFill/>
              </a:defRPr>
            </a:lvl1pPr>
          </a:lstStyle>
          <a:p>
            <a:pPr lvl="0"/>
            <a:r>
              <a:rPr lang="zh-CN" altLang="en-US" dirty="0"/>
              <a:t>节编号</a:t>
            </a:r>
            <a:endParaRPr lang="zh-CN" altLang="en-US" dirty="0"/>
          </a:p>
        </p:txBody>
      </p:sp>
      <p:sp>
        <p:nvSpPr>
          <p:cNvPr id="4" name="日期占位符 4"/>
          <p:cNvSpPr>
            <a:spLocks noGrp="1"/>
          </p:cNvSpPr>
          <p:nvPr userDrawn="1">
            <p:ph type="dt" sz="half" idx="10"/>
            <p:custDataLst>
              <p:tags r:id="rId7"/>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userDrawn="1">
            <p:ph type="ftr" sz="quarter" idx="11"/>
            <p:custDataLst>
              <p:tags r:id="rId8"/>
            </p:custDataLst>
          </p:nvPr>
        </p:nvSpPr>
        <p:spPr/>
        <p:txBody>
          <a:bodyPr/>
          <a:lstStyle/>
          <a:p>
            <a:endParaRPr lang="zh-CN" altLang="en-US"/>
          </a:p>
        </p:txBody>
      </p:sp>
      <p:sp>
        <p:nvSpPr>
          <p:cNvPr id="6" name="灯片编号占位符 6"/>
          <p:cNvSpPr>
            <a:spLocks noGrp="1"/>
          </p:cNvSpPr>
          <p:nvPr userDrawn="1">
            <p:ph type="sldNum" sz="quarter" idx="12"/>
            <p:custDataLst>
              <p:tags r:id="rId9"/>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b">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hasCustomPrompt="1"/>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74.xml"/><Relationship Id="rId17" Type="http://schemas.openxmlformats.org/officeDocument/2006/relationships/tags" Target="../tags/tag73.xml"/><Relationship Id="rId16" Type="http://schemas.openxmlformats.org/officeDocument/2006/relationships/tags" Target="../tags/tag72.xml"/><Relationship Id="rId15" Type="http://schemas.openxmlformats.org/officeDocument/2006/relationships/tags" Target="../tags/tag71.xml"/><Relationship Id="rId14" Type="http://schemas.openxmlformats.org/officeDocument/2006/relationships/tags" Target="../tags/tag70.xml"/><Relationship Id="rId13" Type="http://schemas.openxmlformats.org/officeDocument/2006/relationships/tags" Target="../tags/tag69.xml"/><Relationship Id="rId12" Type="http://schemas.openxmlformats.org/officeDocument/2006/relationships/tags" Target="../tags/tag6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任意多边形 5"/>
          <p:cNvSpPr>
            <a:spLocks noChangeAspect="1"/>
          </p:cNvSpPr>
          <p:nvPr userDrawn="1">
            <p:custDataLst>
              <p:tags r:id="rId12"/>
            </p:custDataLst>
          </p:nvPr>
        </p:nvSpPr>
        <p:spPr>
          <a:xfrm flipH="1">
            <a:off x="695960" y="185497"/>
            <a:ext cx="11491926" cy="1032510"/>
          </a:xfrm>
          <a:custGeom>
            <a:avLst/>
            <a:gdLst>
              <a:gd name="connsiteX0" fmla="*/ 0 w 17629"/>
              <a:gd name="connsiteY0" fmla="*/ 1621 h 1626"/>
              <a:gd name="connsiteX1" fmla="*/ 1899 w 17629"/>
              <a:gd name="connsiteY1" fmla="*/ 1621 h 1626"/>
              <a:gd name="connsiteX2" fmla="*/ 1899 w 17629"/>
              <a:gd name="connsiteY2" fmla="*/ 1378 h 1626"/>
              <a:gd name="connsiteX3" fmla="*/ 2246 w 17629"/>
              <a:gd name="connsiteY3" fmla="*/ 1378 h 1626"/>
              <a:gd name="connsiteX4" fmla="*/ 2244 w 17629"/>
              <a:gd name="connsiteY4" fmla="*/ 982 h 1626"/>
              <a:gd name="connsiteX5" fmla="*/ 2765 w 17629"/>
              <a:gd name="connsiteY5" fmla="*/ 975 h 1626"/>
              <a:gd name="connsiteX6" fmla="*/ 2765 w 17629"/>
              <a:gd name="connsiteY6" fmla="*/ 1290 h 1626"/>
              <a:gd name="connsiteX7" fmla="*/ 2617 w 17629"/>
              <a:gd name="connsiteY7" fmla="*/ 1291 h 1626"/>
              <a:gd name="connsiteX8" fmla="*/ 2617 w 17629"/>
              <a:gd name="connsiteY8" fmla="*/ 133 h 1626"/>
              <a:gd name="connsiteX9" fmla="*/ 3295 w 17629"/>
              <a:gd name="connsiteY9" fmla="*/ 0 h 1626"/>
              <a:gd name="connsiteX10" fmla="*/ 3294 w 17629"/>
              <a:gd name="connsiteY10" fmla="*/ 1533 h 1626"/>
              <a:gd name="connsiteX11" fmla="*/ 3015 w 17629"/>
              <a:gd name="connsiteY11" fmla="*/ 1535 h 1626"/>
              <a:gd name="connsiteX12" fmla="*/ 3015 w 17629"/>
              <a:gd name="connsiteY12" fmla="*/ 755 h 1626"/>
              <a:gd name="connsiteX13" fmla="*/ 3603 w 17629"/>
              <a:gd name="connsiteY13" fmla="*/ 637 h 1626"/>
              <a:gd name="connsiteX14" fmla="*/ 3602 w 17629"/>
              <a:gd name="connsiteY14" fmla="*/ 1177 h 1626"/>
              <a:gd name="connsiteX15" fmla="*/ 4024 w 17629"/>
              <a:gd name="connsiteY15" fmla="*/ 1176 h 1626"/>
              <a:gd name="connsiteX16" fmla="*/ 4024 w 17629"/>
              <a:gd name="connsiteY16" fmla="*/ 1626 h 1626"/>
              <a:gd name="connsiteX17" fmla="*/ 17629 w 17629"/>
              <a:gd name="connsiteY17" fmla="*/ 1621 h 16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7629" h="1626">
                <a:moveTo>
                  <a:pt x="0" y="1621"/>
                </a:moveTo>
                <a:lnTo>
                  <a:pt x="1899" y="1621"/>
                </a:lnTo>
                <a:lnTo>
                  <a:pt x="1899" y="1378"/>
                </a:lnTo>
                <a:lnTo>
                  <a:pt x="2246" y="1378"/>
                </a:lnTo>
                <a:lnTo>
                  <a:pt x="2244" y="982"/>
                </a:lnTo>
                <a:cubicBezTo>
                  <a:pt x="2417" y="980"/>
                  <a:pt x="2593" y="975"/>
                  <a:pt x="2765" y="975"/>
                </a:cubicBezTo>
                <a:lnTo>
                  <a:pt x="2765" y="1290"/>
                </a:lnTo>
                <a:lnTo>
                  <a:pt x="2617" y="1291"/>
                </a:lnTo>
                <a:lnTo>
                  <a:pt x="2617" y="133"/>
                </a:lnTo>
                <a:lnTo>
                  <a:pt x="3295" y="0"/>
                </a:lnTo>
                <a:cubicBezTo>
                  <a:pt x="3296" y="468"/>
                  <a:pt x="3298" y="1057"/>
                  <a:pt x="3294" y="1533"/>
                </a:cubicBezTo>
                <a:lnTo>
                  <a:pt x="3015" y="1535"/>
                </a:lnTo>
                <a:lnTo>
                  <a:pt x="3015" y="755"/>
                </a:lnTo>
                <a:lnTo>
                  <a:pt x="3603" y="637"/>
                </a:lnTo>
                <a:lnTo>
                  <a:pt x="3602" y="1177"/>
                </a:lnTo>
                <a:lnTo>
                  <a:pt x="4024" y="1176"/>
                </a:lnTo>
                <a:lnTo>
                  <a:pt x="4024" y="1626"/>
                </a:lnTo>
                <a:lnTo>
                  <a:pt x="17629" y="1621"/>
                </a:lnTo>
              </a:path>
            </a:pathLst>
          </a:custGeom>
          <a:noFill/>
          <a:ln w="19050">
            <a:solidFill>
              <a:schemeClr val="accent1">
                <a:alpha val="60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13"/>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15"/>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9" name="KSO_TEMPLATE" hidden="1"/>
          <p:cNvSpPr/>
          <p:nvPr userDrawn="1">
            <p:custDataLst>
              <p:tags r:id="rId18"/>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32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accent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accent1"/>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accent1"/>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accent1"/>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76.xml"/><Relationship Id="rId1" Type="http://schemas.openxmlformats.org/officeDocument/2006/relationships/tags" Target="../tags/tag75.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7.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3.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tags" Target="../tags/tag84.xml"/><Relationship Id="rId2" Type="http://schemas.openxmlformats.org/officeDocument/2006/relationships/tags" Target="../tags/tag83.xml"/><Relationship Id="rId12" Type="http://schemas.openxmlformats.org/officeDocument/2006/relationships/slideLayout" Target="../slideLayouts/slideLayout7.xml"/><Relationship Id="rId11" Type="http://schemas.openxmlformats.org/officeDocument/2006/relationships/tags" Target="../tags/tag92.xml"/><Relationship Id="rId10" Type="http://schemas.openxmlformats.org/officeDocument/2006/relationships/tags" Target="../tags/tag91.xml"/><Relationship Id="rId1" Type="http://schemas.openxmlformats.org/officeDocument/2006/relationships/tags" Target="../tags/tag82.xml"/></Relationships>
</file>

<file path=ppt/slides/_rels/slide4.xml.rels><?xml version="1.0" encoding="UTF-8" standalone="yes"?>
<Relationships xmlns="http://schemas.openxmlformats.org/package/2006/relationships"><Relationship Id="rId9" Type="http://schemas.openxmlformats.org/officeDocument/2006/relationships/image" Target="../media/image2.svg"/><Relationship Id="rId8" Type="http://schemas.openxmlformats.org/officeDocument/2006/relationships/image" Target="../media/image1.png"/><Relationship Id="rId7" Type="http://schemas.openxmlformats.org/officeDocument/2006/relationships/tags" Target="../tags/tag99.xml"/><Relationship Id="rId6" Type="http://schemas.openxmlformats.org/officeDocument/2006/relationships/tags" Target="../tags/tag98.xml"/><Relationship Id="rId5" Type="http://schemas.openxmlformats.org/officeDocument/2006/relationships/tags" Target="../tags/tag97.xml"/><Relationship Id="rId4" Type="http://schemas.openxmlformats.org/officeDocument/2006/relationships/tags" Target="../tags/tag96.xml"/><Relationship Id="rId3" Type="http://schemas.openxmlformats.org/officeDocument/2006/relationships/tags" Target="../tags/tag95.xml"/><Relationship Id="rId2" Type="http://schemas.openxmlformats.org/officeDocument/2006/relationships/tags" Target="../tags/tag94.xml"/><Relationship Id="rId12" Type="http://schemas.openxmlformats.org/officeDocument/2006/relationships/notesSlide" Target="../notesSlides/notesSlide2.xml"/><Relationship Id="rId11" Type="http://schemas.openxmlformats.org/officeDocument/2006/relationships/slideLayout" Target="../slideLayouts/slideLayout7.xml"/><Relationship Id="rId10" Type="http://schemas.openxmlformats.org/officeDocument/2006/relationships/tags" Target="../tags/tag100.xml"/><Relationship Id="rId1" Type="http://schemas.openxmlformats.org/officeDocument/2006/relationships/tags" Target="../tags/tag93.xml"/></Relationships>
</file>

<file path=ppt/slides/_rels/slide5.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image" Target="../media/image2.svg"/><Relationship Id="rId7" Type="http://schemas.openxmlformats.org/officeDocument/2006/relationships/image" Target="../media/image1.png"/><Relationship Id="rId6" Type="http://schemas.openxmlformats.org/officeDocument/2006/relationships/tags" Target="../tags/tag106.xml"/><Relationship Id="rId5" Type="http://schemas.openxmlformats.org/officeDocument/2006/relationships/tags" Target="../tags/tag105.xml"/><Relationship Id="rId4" Type="http://schemas.openxmlformats.org/officeDocument/2006/relationships/tags" Target="../tags/tag104.xml"/><Relationship Id="rId3" Type="http://schemas.openxmlformats.org/officeDocument/2006/relationships/tags" Target="../tags/tag103.xml"/><Relationship Id="rId2" Type="http://schemas.openxmlformats.org/officeDocument/2006/relationships/tags" Target="../tags/tag102.xml"/><Relationship Id="rId12" Type="http://schemas.openxmlformats.org/officeDocument/2006/relationships/notesSlide" Target="../notesSlides/notesSlide3.xml"/><Relationship Id="rId11" Type="http://schemas.openxmlformats.org/officeDocument/2006/relationships/slideLayout" Target="../slideLayouts/slideLayout7.xml"/><Relationship Id="rId10" Type="http://schemas.openxmlformats.org/officeDocument/2006/relationships/tags" Target="../tags/tag108.xml"/><Relationship Id="rId1" Type="http://schemas.openxmlformats.org/officeDocument/2006/relationships/tags" Target="../tags/tag101.xml"/></Relationships>
</file>

<file path=ppt/slides/_rels/slide6.xml.rels><?xml version="1.0" encoding="UTF-8" standalone="yes"?>
<Relationships xmlns="http://schemas.openxmlformats.org/package/2006/relationships"><Relationship Id="rId9" Type="http://schemas.openxmlformats.org/officeDocument/2006/relationships/tags" Target="../tags/tag115.xml"/><Relationship Id="rId8" Type="http://schemas.openxmlformats.org/officeDocument/2006/relationships/image" Target="../media/image2.svg"/><Relationship Id="rId7" Type="http://schemas.openxmlformats.org/officeDocument/2006/relationships/image" Target="../media/image1.png"/><Relationship Id="rId6" Type="http://schemas.openxmlformats.org/officeDocument/2006/relationships/tags" Target="../tags/tag114.xml"/><Relationship Id="rId5" Type="http://schemas.openxmlformats.org/officeDocument/2006/relationships/tags" Target="../tags/tag113.xml"/><Relationship Id="rId4" Type="http://schemas.openxmlformats.org/officeDocument/2006/relationships/tags" Target="../tags/tag112.xml"/><Relationship Id="rId3" Type="http://schemas.openxmlformats.org/officeDocument/2006/relationships/tags" Target="../tags/tag111.xml"/><Relationship Id="rId2" Type="http://schemas.openxmlformats.org/officeDocument/2006/relationships/tags" Target="../tags/tag110.xml"/><Relationship Id="rId12" Type="http://schemas.openxmlformats.org/officeDocument/2006/relationships/notesSlide" Target="../notesSlides/notesSlide4.xml"/><Relationship Id="rId11" Type="http://schemas.openxmlformats.org/officeDocument/2006/relationships/slideLayout" Target="../slideLayouts/slideLayout7.xml"/><Relationship Id="rId10" Type="http://schemas.openxmlformats.org/officeDocument/2006/relationships/tags" Target="../tags/tag116.xml"/><Relationship Id="rId1" Type="http://schemas.openxmlformats.org/officeDocument/2006/relationships/tags" Target="../tags/tag109.xml"/></Relationships>
</file>

<file path=ppt/slides/_rels/slide7.xml.rels><?xml version="1.0" encoding="UTF-8" standalone="yes"?>
<Relationships xmlns="http://schemas.openxmlformats.org/package/2006/relationships"><Relationship Id="rId9" Type="http://schemas.openxmlformats.org/officeDocument/2006/relationships/tags" Target="../tags/tag123.xml"/><Relationship Id="rId8" Type="http://schemas.openxmlformats.org/officeDocument/2006/relationships/image" Target="../media/image2.svg"/><Relationship Id="rId7" Type="http://schemas.openxmlformats.org/officeDocument/2006/relationships/image" Target="../media/image1.png"/><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tags" Target="../tags/tag120.xml"/><Relationship Id="rId3" Type="http://schemas.openxmlformats.org/officeDocument/2006/relationships/tags" Target="../tags/tag119.xml"/><Relationship Id="rId2" Type="http://schemas.openxmlformats.org/officeDocument/2006/relationships/tags" Target="../tags/tag118.xml"/><Relationship Id="rId12" Type="http://schemas.openxmlformats.org/officeDocument/2006/relationships/notesSlide" Target="../notesSlides/notesSlide5.xml"/><Relationship Id="rId11" Type="http://schemas.openxmlformats.org/officeDocument/2006/relationships/slideLayout" Target="../slideLayouts/slideLayout7.xml"/><Relationship Id="rId10" Type="http://schemas.openxmlformats.org/officeDocument/2006/relationships/tags" Target="../tags/tag124.xml"/><Relationship Id="rId1" Type="http://schemas.openxmlformats.org/officeDocument/2006/relationships/tags" Target="../tags/tag1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a:xfrm>
            <a:off x="2233477" y="2108077"/>
            <a:ext cx="7725045" cy="1159200"/>
          </a:xfrm>
        </p:spPr>
        <p:txBody>
          <a:bodyPr>
            <a:normAutofit fontScale="90000"/>
          </a:bodyPr>
          <a:lstStyle/>
          <a:p>
            <a:r>
              <a:rPr lang="zh-CN" altLang="en-US">
                <a:solidFill>
                  <a:schemeClr val="accent1"/>
                </a:solidFill>
                <a:effectLst>
                  <a:outerShdw blurRad="38100" dist="25400" dir="5400000" algn="ctr" rotWithShape="0">
                    <a:srgbClr val="6E747A">
                      <a:alpha val="43000"/>
                    </a:srgbClr>
                  </a:outerShdw>
                </a:effectLst>
                <a:sym typeface="+mn-ea"/>
              </a:rPr>
              <a:t>《沈阳市城乡建设局重污染天气应急专项实施方案》</a:t>
            </a:r>
            <a:br>
              <a:rPr lang="zh-CN" altLang="en-US">
                <a:solidFill>
                  <a:schemeClr val="accent1"/>
                </a:solidFill>
                <a:effectLst>
                  <a:outerShdw blurRad="38100" dist="25400" dir="5400000" algn="ctr" rotWithShape="0">
                    <a:srgbClr val="6E747A">
                      <a:alpha val="43000"/>
                    </a:srgbClr>
                  </a:outerShdw>
                </a:effectLst>
                <a:sym typeface="+mn-ea"/>
              </a:rPr>
            </a:br>
            <a:r>
              <a:rPr lang="zh-CN" altLang="en-US">
                <a:solidFill>
                  <a:schemeClr val="accent1"/>
                </a:solidFill>
                <a:effectLst>
                  <a:outerShdw blurRad="38100" dist="25400" dir="5400000" algn="ctr" rotWithShape="0">
                    <a:srgbClr val="6E747A">
                      <a:alpha val="43000"/>
                    </a:srgbClr>
                  </a:outerShdw>
                </a:effectLst>
                <a:sym typeface="+mn-ea"/>
              </a:rPr>
              <a:t>政策图解</a:t>
            </a:r>
            <a:endParaRPr lang="zh-CN" altLang="en-US"/>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p:txBody>
          <a:bodyPr/>
          <a:lstStyle/>
          <a:p>
            <a:r>
              <a:rPr lang="zh-CN" altLang="en-US"/>
              <a:t>一、出台文件背景条件</a:t>
            </a:r>
            <a:endParaRPr lang="zh-CN" altLang="en-US"/>
          </a:p>
        </p:txBody>
      </p:sp>
      <p:sp>
        <p:nvSpPr>
          <p:cNvPr id="8" name="矩形 7"/>
          <p:cNvSpPr/>
          <p:nvPr userDrawn="1">
            <p:custDataLst>
              <p:tags r:id="rId2"/>
            </p:custDataLst>
          </p:nvPr>
        </p:nvSpPr>
        <p:spPr>
          <a:xfrm>
            <a:off x="0" y="3048000"/>
            <a:ext cx="12192000" cy="3810000"/>
          </a:xfrm>
          <a:prstGeom prst="rect">
            <a:avLst/>
          </a:prstGeom>
          <a:solidFill>
            <a:schemeClr val="accen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lt1"/>
              </a:solidFill>
              <a:latin typeface="微软雅黑" panose="020B0503020204020204" charset="-122"/>
              <a:ea typeface="微软雅黑" panose="020B0503020204020204" charset="-122"/>
              <a:sym typeface="+mn-ea"/>
            </a:endParaRPr>
          </a:p>
        </p:txBody>
      </p:sp>
      <p:sp useBgFill="1">
        <p:nvSpPr>
          <p:cNvPr id="5" name="矩形 4"/>
          <p:cNvSpPr/>
          <p:nvPr>
            <p:custDataLst>
              <p:tags r:id="rId3"/>
            </p:custDataLst>
          </p:nvPr>
        </p:nvSpPr>
        <p:spPr>
          <a:xfrm>
            <a:off x="701040" y="1828800"/>
            <a:ext cx="10800715" cy="3823970"/>
          </a:xfrm>
          <a:prstGeom prst="rect">
            <a:avLst/>
          </a:prstGeom>
          <a:ln>
            <a:noFill/>
          </a:ln>
          <a:effectLst>
            <a:outerShdw blurRad="127000" dist="38100" dir="5400000" algn="t" rotWithShape="0">
              <a:schemeClr val="dk1">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360000" rIns="360000" numCol="1" spcCol="0" rtlCol="0" fromWordArt="0" anchor="ctr" anchorCtr="0" forceAA="0" compatLnSpc="1">
            <a:noAutofit/>
          </a:bodyPr>
          <a:lstStyle/>
          <a:p>
            <a:pPr algn="just">
              <a:lnSpc>
                <a:spcPct val="130000"/>
              </a:lnSpc>
            </a:pPr>
            <a:endParaRPr lang="zh-CN" altLang="en-US" spc="150" dirty="0">
              <a:ln w="3175">
                <a:noFill/>
                <a:prstDash val="dash"/>
              </a:ln>
              <a:solidFill>
                <a:srgbClr val="262626"/>
              </a:solidFill>
              <a:uFillTx/>
              <a:latin typeface="+mn-ea"/>
              <a:ea typeface="微软雅黑" panose="020B0503020204020204" charset="-122"/>
              <a:cs typeface="微软雅黑" panose="020B0503020204020204" charset="-122"/>
              <a:sym typeface="+mn-ea"/>
            </a:endParaRPr>
          </a:p>
        </p:txBody>
      </p:sp>
      <p:sp>
        <p:nvSpPr>
          <p:cNvPr id="6" name="文本框 5"/>
          <p:cNvSpPr txBox="1"/>
          <p:nvPr>
            <p:custDataLst>
              <p:tags r:id="rId4"/>
            </p:custDataLst>
          </p:nvPr>
        </p:nvSpPr>
        <p:spPr>
          <a:xfrm>
            <a:off x="1143635" y="2055495"/>
            <a:ext cx="9916160" cy="3355340"/>
          </a:xfrm>
          <a:prstGeom prst="rect">
            <a:avLst/>
          </a:prstGeom>
          <a:noFill/>
        </p:spPr>
        <p:txBody>
          <a:bodyPr wrap="square" lIns="0" tIns="0" rIns="0" bIns="0" rtlCol="0" anchor="ctr" anchorCtr="0">
            <a:normAutofit/>
          </a:bodyPr>
          <a:lstStyle/>
          <a:p>
            <a:pPr lvl="0" indent="457200" fontAlgn="auto">
              <a:lnSpc>
                <a:spcPct val="150000"/>
              </a:lnSpc>
              <a:extLst>
                <a:ext uri="{35155182-B16C-46BC-9424-99874614C6A1}">
                  <wpsdc:indentchars xmlns:wpsdc="http://www.wps.cn/officeDocument/2017/drawingmlCustomData" val="200" checksum="59296752"/>
                </a:ext>
              </a:extLst>
            </a:pPr>
            <a:r>
              <a:rPr lang="zh-CN" altLang="en-US" kern="0" dirty="0">
                <a:ln>
                  <a:noFill/>
                  <a:prstDash val="sysDot"/>
                </a:ln>
                <a:solidFill>
                  <a:schemeClr val="tx1">
                    <a:lumMod val="85000"/>
                    <a:lumOff val="15000"/>
                  </a:schemeClr>
                </a:solidFill>
                <a:latin typeface="+mn-ea"/>
                <a:sym typeface="+mn-ea"/>
              </a:rPr>
              <a:t>国家和省对重污染天气应急提出了新的要求。2024年1月,生态环境部印发《关于进一步优化重污染天气应对机制的指导意见》,根据指导意见,辽宁省人民政府办公厅于9月6日印发了《关于修订辽宁省重污染天气应急预案的通知》(辽政办〔2024〕62号),要求各地区尽快组织修订市本级预案,以便更好地与省级重污染天气应急预案进行衔接,沈阳市防灾减灾救灾委员会于12月16日印发了《沈阳市重污染天气应急预案》。</a:t>
            </a:r>
            <a:endParaRPr lang="zh-CN" altLang="en-US" kern="0" dirty="0">
              <a:ln>
                <a:noFill/>
                <a:prstDash val="sysDot"/>
              </a:ln>
              <a:solidFill>
                <a:schemeClr val="tx1">
                  <a:lumMod val="85000"/>
                  <a:lumOff val="15000"/>
                </a:schemeClr>
              </a:solidFill>
              <a:latin typeface="+mn-ea"/>
              <a:sym typeface="+mn-ea"/>
            </a:endParaRPr>
          </a:p>
          <a:p>
            <a:pPr lvl="0" indent="457200" fontAlgn="auto">
              <a:lnSpc>
                <a:spcPct val="150000"/>
              </a:lnSpc>
              <a:extLst>
                <a:ext uri="{35155182-B16C-46BC-9424-99874614C6A1}">
                  <wpsdc:indentchars xmlns:wpsdc="http://www.wps.cn/officeDocument/2017/drawingmlCustomData" val="200" checksum="59296752"/>
                </a:ext>
              </a:extLst>
            </a:pPr>
            <a:r>
              <a:rPr lang="zh-CN" altLang="en-US" kern="0" dirty="0">
                <a:ln>
                  <a:noFill/>
                  <a:prstDash val="sysDot"/>
                </a:ln>
                <a:solidFill>
                  <a:schemeClr val="tx1">
                    <a:lumMod val="85000"/>
                    <a:lumOff val="15000"/>
                  </a:schemeClr>
                </a:solidFill>
                <a:latin typeface="+mn-ea"/>
                <a:sym typeface="+mn-ea"/>
              </a:rPr>
              <a:t>为进一步完善我市重污染天气应对工作,夯实建筑工地扬尘污染源应急减排措施,降低施工扬尘对重污染天气造成的不利影响,依据相关法律法规及规定,与市级重污染天气应急预案进行衔接,制定本方案。</a:t>
            </a:r>
            <a:endParaRPr lang="zh-CN" altLang="en-US" kern="0" dirty="0">
              <a:ln>
                <a:noFill/>
                <a:prstDash val="sysDot"/>
              </a:ln>
              <a:solidFill>
                <a:schemeClr val="tx1">
                  <a:lumMod val="85000"/>
                  <a:lumOff val="15000"/>
                </a:schemeClr>
              </a:solidFill>
              <a:latin typeface="+mn-ea"/>
              <a:sym typeface="+mn-ea"/>
            </a:endParaRPr>
          </a:p>
        </p:txBody>
      </p:sp>
    </p:spTree>
    <p:custDataLst>
      <p:tags r:id="rId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矩形 10"/>
          <p:cNvSpPr/>
          <p:nvPr>
            <p:custDataLst>
              <p:tags r:id="rId1"/>
            </p:custDataLst>
          </p:nvPr>
        </p:nvSpPr>
        <p:spPr>
          <a:xfrm>
            <a:off x="0" y="981075"/>
            <a:ext cx="11716385" cy="5556250"/>
          </a:xfrm>
          <a:prstGeom prst="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sp>
        <p:nvSpPr>
          <p:cNvPr id="13" name="任意多边形: 形状 12"/>
          <p:cNvSpPr/>
          <p:nvPr>
            <p:custDataLst>
              <p:tags r:id="rId2"/>
            </p:custDataLst>
          </p:nvPr>
        </p:nvSpPr>
        <p:spPr>
          <a:xfrm>
            <a:off x="0" y="0"/>
            <a:ext cx="12192000" cy="3704590"/>
          </a:xfrm>
          <a:custGeom>
            <a:avLst/>
            <a:gdLst>
              <a:gd name="connsiteX0" fmla="*/ 0 w 12191999"/>
              <a:gd name="connsiteY0" fmla="*/ 0 h 3704539"/>
              <a:gd name="connsiteX1" fmla="*/ 0 w 12191999"/>
              <a:gd name="connsiteY1" fmla="*/ 1703984 h 3704539"/>
              <a:gd name="connsiteX2" fmla="*/ 76581 w 12191999"/>
              <a:gd name="connsiteY2" fmla="*/ 1634643 h 3704539"/>
              <a:gd name="connsiteX3" fmla="*/ 364084 w 12191999"/>
              <a:gd name="connsiteY3" fmla="*/ 1663294 h 3704539"/>
              <a:gd name="connsiteX4" fmla="*/ 384658 w 12191999"/>
              <a:gd name="connsiteY4" fmla="*/ 1668628 h 3704539"/>
              <a:gd name="connsiteX5" fmla="*/ 808025 w 12191999"/>
              <a:gd name="connsiteY5" fmla="*/ 1823923 h 3704539"/>
              <a:gd name="connsiteX6" fmla="*/ 1103909 w 12191999"/>
              <a:gd name="connsiteY6" fmla="*/ 1733474 h 3704539"/>
              <a:gd name="connsiteX7" fmla="*/ 1146353 w 12191999"/>
              <a:gd name="connsiteY7" fmla="*/ 1731112 h 3704539"/>
              <a:gd name="connsiteX8" fmla="*/ 1334567 w 12191999"/>
              <a:gd name="connsiteY8" fmla="*/ 1780108 h 3704539"/>
              <a:gd name="connsiteX9" fmla="*/ 1364818 w 12191999"/>
              <a:gd name="connsiteY9" fmla="*/ 1781175 h 3704539"/>
              <a:gd name="connsiteX10" fmla="*/ 1647292 w 12191999"/>
              <a:gd name="connsiteY10" fmla="*/ 1728902 h 3704539"/>
              <a:gd name="connsiteX11" fmla="*/ 1684096 w 12191999"/>
              <a:gd name="connsiteY11" fmla="*/ 1732026 h 3704539"/>
              <a:gd name="connsiteX12" fmla="*/ 1914068 w 12191999"/>
              <a:gd name="connsiteY12" fmla="*/ 1816989 h 3704539"/>
              <a:gd name="connsiteX13" fmla="*/ 1952092 w 12191999"/>
              <a:gd name="connsiteY13" fmla="*/ 1819885 h 3704539"/>
              <a:gd name="connsiteX14" fmla="*/ 2389556 w 12191999"/>
              <a:gd name="connsiteY14" fmla="*/ 1730731 h 3704539"/>
              <a:gd name="connsiteX15" fmla="*/ 2438934 w 12191999"/>
              <a:gd name="connsiteY15" fmla="*/ 1739036 h 3704539"/>
              <a:gd name="connsiteX16" fmla="*/ 2557272 w 12191999"/>
              <a:gd name="connsiteY16" fmla="*/ 1808988 h 3704539"/>
              <a:gd name="connsiteX17" fmla="*/ 2610764 w 12191999"/>
              <a:gd name="connsiteY17" fmla="*/ 1816303 h 3704539"/>
              <a:gd name="connsiteX18" fmla="*/ 2763393 w 12191999"/>
              <a:gd name="connsiteY18" fmla="*/ 1775384 h 3704539"/>
              <a:gd name="connsiteX19" fmla="*/ 2815438 w 12191999"/>
              <a:gd name="connsiteY19" fmla="*/ 1781861 h 3704539"/>
              <a:gd name="connsiteX20" fmla="*/ 2855748 w 12191999"/>
              <a:gd name="connsiteY20" fmla="*/ 1804416 h 3704539"/>
              <a:gd name="connsiteX21" fmla="*/ 2925166 w 12191999"/>
              <a:gd name="connsiteY21" fmla="*/ 1803578 h 3704539"/>
              <a:gd name="connsiteX22" fmla="*/ 3022702 w 12191999"/>
              <a:gd name="connsiteY22" fmla="*/ 1745894 h 3704539"/>
              <a:gd name="connsiteX23" fmla="*/ 3092272 w 12191999"/>
              <a:gd name="connsiteY23" fmla="*/ 1745133 h 3704539"/>
              <a:gd name="connsiteX24" fmla="*/ 3207639 w 12191999"/>
              <a:gd name="connsiteY24" fmla="*/ 1810055 h 3704539"/>
              <a:gd name="connsiteX25" fmla="*/ 3259379 w 12191999"/>
              <a:gd name="connsiteY25" fmla="*/ 1816760 h 3704539"/>
              <a:gd name="connsiteX26" fmla="*/ 3391891 w 12191999"/>
              <a:gd name="connsiteY26" fmla="*/ 1782166 h 3704539"/>
              <a:gd name="connsiteX27" fmla="*/ 3437687 w 12191999"/>
              <a:gd name="connsiteY27" fmla="*/ 1785823 h 3704539"/>
              <a:gd name="connsiteX28" fmla="*/ 3491789 w 12191999"/>
              <a:gd name="connsiteY28" fmla="*/ 1809750 h 3704539"/>
              <a:gd name="connsiteX29" fmla="*/ 3554121 w 12191999"/>
              <a:gd name="connsiteY29" fmla="*/ 1806778 h 3704539"/>
              <a:gd name="connsiteX30" fmla="*/ 3677946 w 12191999"/>
              <a:gd name="connsiteY30" fmla="*/ 1737131 h 3704539"/>
              <a:gd name="connsiteX31" fmla="*/ 3722218 w 12191999"/>
              <a:gd name="connsiteY31" fmla="*/ 1728902 h 3704539"/>
              <a:gd name="connsiteX32" fmla="*/ 3983965 w 12191999"/>
              <a:gd name="connsiteY32" fmla="*/ 1767154 h 3704539"/>
              <a:gd name="connsiteX33" fmla="*/ 3996614 w 12191999"/>
              <a:gd name="connsiteY33" fmla="*/ 1767840 h 3704539"/>
              <a:gd name="connsiteX34" fmla="*/ 4188790 w 12191999"/>
              <a:gd name="connsiteY34" fmla="*/ 1760753 h 3704539"/>
              <a:gd name="connsiteX35" fmla="*/ 4222928 w 12191999"/>
              <a:gd name="connsiteY35" fmla="*/ 1768297 h 3704539"/>
              <a:gd name="connsiteX36" fmla="*/ 4446042 w 12191999"/>
              <a:gd name="connsiteY36" fmla="*/ 1881835 h 3704539"/>
              <a:gd name="connsiteX37" fmla="*/ 4502049 w 12191999"/>
              <a:gd name="connsiteY37" fmla="*/ 1884959 h 3704539"/>
              <a:gd name="connsiteX38" fmla="*/ 4653077 w 12191999"/>
              <a:gd name="connsiteY38" fmla="*/ 1828343 h 3704539"/>
              <a:gd name="connsiteX39" fmla="*/ 4677537 w 12191999"/>
              <a:gd name="connsiteY39" fmla="*/ 1823923 h 3704539"/>
              <a:gd name="connsiteX40" fmla="*/ 4811497 w 12191999"/>
              <a:gd name="connsiteY40" fmla="*/ 1823923 h 3704539"/>
              <a:gd name="connsiteX41" fmla="*/ 4848454 w 12191999"/>
              <a:gd name="connsiteY41" fmla="*/ 1813331 h 3704539"/>
              <a:gd name="connsiteX42" fmla="*/ 4898060 w 12191999"/>
              <a:gd name="connsiteY42" fmla="*/ 1782318 h 3704539"/>
              <a:gd name="connsiteX43" fmla="*/ 4966564 w 12191999"/>
              <a:gd name="connsiteY43" fmla="*/ 1779270 h 3704539"/>
              <a:gd name="connsiteX44" fmla="*/ 5005959 w 12191999"/>
              <a:gd name="connsiteY44" fmla="*/ 1799311 h 3704539"/>
              <a:gd name="connsiteX45" fmla="*/ 5042307 w 12191999"/>
              <a:gd name="connsiteY45" fmla="*/ 1806702 h 3704539"/>
              <a:gd name="connsiteX46" fmla="*/ 5107229 w 12191999"/>
              <a:gd name="connsiteY46" fmla="*/ 1802283 h 3704539"/>
              <a:gd name="connsiteX47" fmla="*/ 5162322 w 12191999"/>
              <a:gd name="connsiteY47" fmla="*/ 1823618 h 3704539"/>
              <a:gd name="connsiteX48" fmla="*/ 5220158 w 12191999"/>
              <a:gd name="connsiteY48" fmla="*/ 1884045 h 3704539"/>
              <a:gd name="connsiteX49" fmla="*/ 5246675 w 12191999"/>
              <a:gd name="connsiteY49" fmla="*/ 1901343 h 3704539"/>
              <a:gd name="connsiteX50" fmla="*/ 5466207 w 12191999"/>
              <a:gd name="connsiteY50" fmla="*/ 1981124 h 3704539"/>
              <a:gd name="connsiteX51" fmla="*/ 5478933 w 12191999"/>
              <a:gd name="connsiteY51" fmla="*/ 1987296 h 3704539"/>
              <a:gd name="connsiteX52" fmla="*/ 5831129 w 12191999"/>
              <a:gd name="connsiteY52" fmla="*/ 2183054 h 3704539"/>
              <a:gd name="connsiteX53" fmla="*/ 6024144 w 12191999"/>
              <a:gd name="connsiteY53" fmla="*/ 2187321 h 3704539"/>
              <a:gd name="connsiteX54" fmla="*/ 6078779 w 12191999"/>
              <a:gd name="connsiteY54" fmla="*/ 2205000 h 3704539"/>
              <a:gd name="connsiteX55" fmla="*/ 6355995 w 12191999"/>
              <a:gd name="connsiteY55" fmla="*/ 2334692 h 3704539"/>
              <a:gd name="connsiteX56" fmla="*/ 6851219 w 12191999"/>
              <a:gd name="connsiteY56" fmla="*/ 2254606 h 3704539"/>
              <a:gd name="connsiteX57" fmla="*/ 6906616 w 12191999"/>
              <a:gd name="connsiteY57" fmla="*/ 2264055 h 3704539"/>
              <a:gd name="connsiteX58" fmla="*/ 6981063 w 12191999"/>
              <a:gd name="connsiteY58" fmla="*/ 2313356 h 3704539"/>
              <a:gd name="connsiteX59" fmla="*/ 7049719 w 12191999"/>
              <a:gd name="connsiteY59" fmla="*/ 2318004 h 3704539"/>
              <a:gd name="connsiteX60" fmla="*/ 7372274 w 12191999"/>
              <a:gd name="connsiteY60" fmla="*/ 2159203 h 3704539"/>
              <a:gd name="connsiteX61" fmla="*/ 7479030 w 12191999"/>
              <a:gd name="connsiteY61" fmla="*/ 2186559 h 3704539"/>
              <a:gd name="connsiteX62" fmla="*/ 7520940 w 12191999"/>
              <a:gd name="connsiteY62" fmla="*/ 2197760 h 3704539"/>
              <a:gd name="connsiteX63" fmla="*/ 7774000 w 12191999"/>
              <a:gd name="connsiteY63" fmla="*/ 2183511 h 3704539"/>
              <a:gd name="connsiteX64" fmla="*/ 7786726 w 12191999"/>
              <a:gd name="connsiteY64" fmla="*/ 2183968 h 3704539"/>
              <a:gd name="connsiteX65" fmla="*/ 7886091 w 12191999"/>
              <a:gd name="connsiteY65" fmla="*/ 2196617 h 3704539"/>
              <a:gd name="connsiteX66" fmla="*/ 7923048 w 12191999"/>
              <a:gd name="connsiteY66" fmla="*/ 2191207 h 3704539"/>
              <a:gd name="connsiteX67" fmla="*/ 7976769 w 12191999"/>
              <a:gd name="connsiteY67" fmla="*/ 2167433 h 3704539"/>
              <a:gd name="connsiteX68" fmla="*/ 8046111 w 12191999"/>
              <a:gd name="connsiteY68" fmla="*/ 2174977 h 3704539"/>
              <a:gd name="connsiteX69" fmla="*/ 8116214 w 12191999"/>
              <a:gd name="connsiteY69" fmla="*/ 2226335 h 3704539"/>
              <a:gd name="connsiteX70" fmla="*/ 8195691 w 12191999"/>
              <a:gd name="connsiteY70" fmla="*/ 2228317 h 3704539"/>
              <a:gd name="connsiteX71" fmla="*/ 8395869 w 12191999"/>
              <a:gd name="connsiteY71" fmla="*/ 2096567 h 3704539"/>
              <a:gd name="connsiteX72" fmla="*/ 8451952 w 12191999"/>
              <a:gd name="connsiteY72" fmla="*/ 2087423 h 3704539"/>
              <a:gd name="connsiteX73" fmla="*/ 8650757 w 12191999"/>
              <a:gd name="connsiteY73" fmla="*/ 2139925 h 3704539"/>
              <a:gd name="connsiteX74" fmla="*/ 8676513 w 12191999"/>
              <a:gd name="connsiteY74" fmla="*/ 2141754 h 3704539"/>
              <a:gd name="connsiteX75" fmla="*/ 8849715 w 12191999"/>
              <a:gd name="connsiteY75" fmla="*/ 2121865 h 3704539"/>
              <a:gd name="connsiteX76" fmla="*/ 8891092 w 12191999"/>
              <a:gd name="connsiteY76" fmla="*/ 2129942 h 3704539"/>
              <a:gd name="connsiteX77" fmla="*/ 8967292 w 12191999"/>
              <a:gd name="connsiteY77" fmla="*/ 2171624 h 3704539"/>
              <a:gd name="connsiteX78" fmla="*/ 9012022 w 12191999"/>
              <a:gd name="connsiteY78" fmla="*/ 2179244 h 3704539"/>
              <a:gd name="connsiteX79" fmla="*/ 9266454 w 12191999"/>
              <a:gd name="connsiteY79" fmla="*/ 2137486 h 3704539"/>
              <a:gd name="connsiteX80" fmla="*/ 9293200 w 12191999"/>
              <a:gd name="connsiteY80" fmla="*/ 2138325 h 3704539"/>
              <a:gd name="connsiteX81" fmla="*/ 9446133 w 12191999"/>
              <a:gd name="connsiteY81" fmla="*/ 2173224 h 3704539"/>
              <a:gd name="connsiteX82" fmla="*/ 9463736 w 12191999"/>
              <a:gd name="connsiteY82" fmla="*/ 2174900 h 3704539"/>
              <a:gd name="connsiteX83" fmla="*/ 9704527 w 12191999"/>
              <a:gd name="connsiteY83" fmla="*/ 2167662 h 3704539"/>
              <a:gd name="connsiteX84" fmla="*/ 9736684 w 12191999"/>
              <a:gd name="connsiteY84" fmla="*/ 2174443 h 3704539"/>
              <a:gd name="connsiteX85" fmla="*/ 9831781 w 12191999"/>
              <a:gd name="connsiteY85" fmla="*/ 2219935 h 3704539"/>
              <a:gd name="connsiteX86" fmla="*/ 9844812 w 12191999"/>
              <a:gd name="connsiteY86" fmla="*/ 2224659 h 3704539"/>
              <a:gd name="connsiteX87" fmla="*/ 9986391 w 12191999"/>
              <a:gd name="connsiteY87" fmla="*/ 2260321 h 3704539"/>
              <a:gd name="connsiteX88" fmla="*/ 10006584 w 12191999"/>
              <a:gd name="connsiteY88" fmla="*/ 2262378 h 3704539"/>
              <a:gd name="connsiteX89" fmla="*/ 10171252 w 12191999"/>
              <a:gd name="connsiteY89" fmla="*/ 2254834 h 3704539"/>
              <a:gd name="connsiteX90" fmla="*/ 10324796 w 12191999"/>
              <a:gd name="connsiteY90" fmla="*/ 2243938 h 3704539"/>
              <a:gd name="connsiteX91" fmla="*/ 10399318 w 12191999"/>
              <a:gd name="connsiteY91" fmla="*/ 2310308 h 3704539"/>
              <a:gd name="connsiteX92" fmla="*/ 10461269 w 12191999"/>
              <a:gd name="connsiteY92" fmla="*/ 3704539 h 3704539"/>
              <a:gd name="connsiteX93" fmla="*/ 12192000 w 12191999"/>
              <a:gd name="connsiteY93" fmla="*/ 3704539 h 3704539"/>
              <a:gd name="connsiteX94" fmla="*/ 12192000 w 12191999"/>
              <a:gd name="connsiteY94" fmla="*/ 0 h 3704539"/>
              <a:gd name="connsiteX95" fmla="*/ 0 w 12191999"/>
              <a:gd name="connsiteY95" fmla="*/ 0 h 3704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12191999" h="3704539">
                <a:moveTo>
                  <a:pt x="0" y="0"/>
                </a:moveTo>
                <a:lnTo>
                  <a:pt x="0" y="1703984"/>
                </a:lnTo>
                <a:cubicBezTo>
                  <a:pt x="0" y="1662760"/>
                  <a:pt x="35585" y="1630604"/>
                  <a:pt x="76581" y="1634643"/>
                </a:cubicBezTo>
                <a:lnTo>
                  <a:pt x="364084" y="1663294"/>
                </a:lnTo>
                <a:cubicBezTo>
                  <a:pt x="371170" y="1663979"/>
                  <a:pt x="378104" y="1665808"/>
                  <a:pt x="384658" y="1668628"/>
                </a:cubicBezTo>
                <a:cubicBezTo>
                  <a:pt x="443332" y="1693926"/>
                  <a:pt x="747903" y="1823923"/>
                  <a:pt x="808025" y="1823923"/>
                </a:cubicBezTo>
                <a:cubicBezTo>
                  <a:pt x="862965" y="1823923"/>
                  <a:pt x="1042645" y="1756943"/>
                  <a:pt x="1103909" y="1733474"/>
                </a:cubicBezTo>
                <a:cubicBezTo>
                  <a:pt x="1117473" y="1728292"/>
                  <a:pt x="1132256" y="1727454"/>
                  <a:pt x="1146353" y="1731112"/>
                </a:cubicBezTo>
                <a:lnTo>
                  <a:pt x="1334567" y="1780108"/>
                </a:lnTo>
                <a:cubicBezTo>
                  <a:pt x="1344473" y="1782699"/>
                  <a:pt x="1354760" y="1783080"/>
                  <a:pt x="1364818" y="1781175"/>
                </a:cubicBezTo>
                <a:lnTo>
                  <a:pt x="1647292" y="1728902"/>
                </a:lnTo>
                <a:cubicBezTo>
                  <a:pt x="1659636" y="1726616"/>
                  <a:pt x="1672361" y="1727683"/>
                  <a:pt x="1684096" y="1732026"/>
                </a:cubicBezTo>
                <a:lnTo>
                  <a:pt x="1914068" y="1816989"/>
                </a:lnTo>
                <a:cubicBezTo>
                  <a:pt x="1926260" y="1821485"/>
                  <a:pt x="1939442" y="1822475"/>
                  <a:pt x="1952092" y="1819885"/>
                </a:cubicBezTo>
                <a:lnTo>
                  <a:pt x="2389556" y="1730731"/>
                </a:lnTo>
                <a:cubicBezTo>
                  <a:pt x="2406472" y="1727302"/>
                  <a:pt x="2424074" y="1730273"/>
                  <a:pt x="2438934" y="1739036"/>
                </a:cubicBezTo>
                <a:lnTo>
                  <a:pt x="2557272" y="1808988"/>
                </a:lnTo>
                <a:cubicBezTo>
                  <a:pt x="2573426" y="1818513"/>
                  <a:pt x="2592705" y="1821180"/>
                  <a:pt x="2610764" y="1816303"/>
                </a:cubicBezTo>
                <a:lnTo>
                  <a:pt x="2763393" y="1775384"/>
                </a:lnTo>
                <a:cubicBezTo>
                  <a:pt x="2780919" y="1770659"/>
                  <a:pt x="2799588" y="1773022"/>
                  <a:pt x="2815438" y="1781861"/>
                </a:cubicBezTo>
                <a:lnTo>
                  <a:pt x="2855748" y="1804416"/>
                </a:lnTo>
                <a:cubicBezTo>
                  <a:pt x="2877388" y="1816532"/>
                  <a:pt x="2903830" y="1816151"/>
                  <a:pt x="2925166" y="1803578"/>
                </a:cubicBezTo>
                <a:lnTo>
                  <a:pt x="3022702" y="1745894"/>
                </a:lnTo>
                <a:cubicBezTo>
                  <a:pt x="3044114" y="1733245"/>
                  <a:pt x="3070631" y="1732940"/>
                  <a:pt x="3092272" y="1745133"/>
                </a:cubicBezTo>
                <a:lnTo>
                  <a:pt x="3207639" y="1810055"/>
                </a:lnTo>
                <a:cubicBezTo>
                  <a:pt x="3223413" y="1818894"/>
                  <a:pt x="3241929" y="1821333"/>
                  <a:pt x="3259379" y="1816760"/>
                </a:cubicBezTo>
                <a:lnTo>
                  <a:pt x="3391891" y="1782166"/>
                </a:lnTo>
                <a:cubicBezTo>
                  <a:pt x="3407131" y="1778203"/>
                  <a:pt x="3423285" y="1779499"/>
                  <a:pt x="3437687" y="1785823"/>
                </a:cubicBezTo>
                <a:lnTo>
                  <a:pt x="3491789" y="1809750"/>
                </a:lnTo>
                <a:cubicBezTo>
                  <a:pt x="3511906" y="1818665"/>
                  <a:pt x="3534994" y="1817523"/>
                  <a:pt x="3554121" y="1806778"/>
                </a:cubicBezTo>
                <a:lnTo>
                  <a:pt x="3677946" y="1737131"/>
                </a:lnTo>
                <a:cubicBezTo>
                  <a:pt x="3691357" y="1729588"/>
                  <a:pt x="3706901" y="1726692"/>
                  <a:pt x="3722218" y="1728902"/>
                </a:cubicBezTo>
                <a:lnTo>
                  <a:pt x="3983965" y="1767154"/>
                </a:lnTo>
                <a:cubicBezTo>
                  <a:pt x="3988156" y="1767764"/>
                  <a:pt x="3992347" y="1767993"/>
                  <a:pt x="3996614" y="1767840"/>
                </a:cubicBezTo>
                <a:lnTo>
                  <a:pt x="4188790" y="1760753"/>
                </a:lnTo>
                <a:cubicBezTo>
                  <a:pt x="4200601" y="1760296"/>
                  <a:pt x="4212413" y="1762887"/>
                  <a:pt x="4222928" y="1768297"/>
                </a:cubicBezTo>
                <a:lnTo>
                  <a:pt x="4446042" y="1881835"/>
                </a:lnTo>
                <a:cubicBezTo>
                  <a:pt x="4463415" y="1890674"/>
                  <a:pt x="4483761" y="1891818"/>
                  <a:pt x="4502049" y="1884959"/>
                </a:cubicBezTo>
                <a:lnTo>
                  <a:pt x="4653077" y="1828343"/>
                </a:lnTo>
                <a:cubicBezTo>
                  <a:pt x="4660926" y="1825447"/>
                  <a:pt x="4669155" y="1823923"/>
                  <a:pt x="4677537" y="1823923"/>
                </a:cubicBezTo>
                <a:lnTo>
                  <a:pt x="4811497" y="1823923"/>
                </a:lnTo>
                <a:cubicBezTo>
                  <a:pt x="4824527" y="1823923"/>
                  <a:pt x="4837405" y="1820266"/>
                  <a:pt x="4848454" y="1813331"/>
                </a:cubicBezTo>
                <a:lnTo>
                  <a:pt x="4898060" y="1782318"/>
                </a:lnTo>
                <a:cubicBezTo>
                  <a:pt x="4918786" y="1769364"/>
                  <a:pt x="4944771" y="1768221"/>
                  <a:pt x="4966564" y="1779270"/>
                </a:cubicBezTo>
                <a:lnTo>
                  <a:pt x="5005959" y="1799311"/>
                </a:lnTo>
                <a:cubicBezTo>
                  <a:pt x="5017161" y="1805026"/>
                  <a:pt x="5029734" y="1807540"/>
                  <a:pt x="5042307" y="1806702"/>
                </a:cubicBezTo>
                <a:lnTo>
                  <a:pt x="5107229" y="1802283"/>
                </a:lnTo>
                <a:cubicBezTo>
                  <a:pt x="5127879" y="1800835"/>
                  <a:pt x="5147996" y="1808683"/>
                  <a:pt x="5162322" y="1823618"/>
                </a:cubicBezTo>
                <a:lnTo>
                  <a:pt x="5220158" y="1884045"/>
                </a:lnTo>
                <a:cubicBezTo>
                  <a:pt x="5227549" y="1891741"/>
                  <a:pt x="5236617" y="1897685"/>
                  <a:pt x="5246675" y="1901343"/>
                </a:cubicBezTo>
                <a:lnTo>
                  <a:pt x="5466207" y="1981124"/>
                </a:lnTo>
                <a:cubicBezTo>
                  <a:pt x="5470627" y="1982724"/>
                  <a:pt x="5474894" y="1984781"/>
                  <a:pt x="5478933" y="1987296"/>
                </a:cubicBezTo>
                <a:cubicBezTo>
                  <a:pt x="5520233" y="2012747"/>
                  <a:pt x="5762625" y="2161185"/>
                  <a:pt x="5831129" y="2183054"/>
                </a:cubicBezTo>
                <a:cubicBezTo>
                  <a:pt x="5884545" y="2200123"/>
                  <a:pt x="5975909" y="2192884"/>
                  <a:pt x="6024144" y="2187321"/>
                </a:cubicBezTo>
                <a:cubicBezTo>
                  <a:pt x="6044032" y="2185035"/>
                  <a:pt x="6063844" y="2191588"/>
                  <a:pt x="6078779" y="2205000"/>
                </a:cubicBezTo>
                <a:cubicBezTo>
                  <a:pt x="6123661" y="2245538"/>
                  <a:pt x="6230341" y="2328672"/>
                  <a:pt x="6355995" y="2334692"/>
                </a:cubicBezTo>
                <a:cubicBezTo>
                  <a:pt x="6493612" y="2341245"/>
                  <a:pt x="6762064" y="2277085"/>
                  <a:pt x="6851219" y="2254606"/>
                </a:cubicBezTo>
                <a:cubicBezTo>
                  <a:pt x="6870192" y="2249805"/>
                  <a:pt x="6890309" y="2253234"/>
                  <a:pt x="6906616" y="2264055"/>
                </a:cubicBezTo>
                <a:lnTo>
                  <a:pt x="6981063" y="2313356"/>
                </a:lnTo>
                <a:cubicBezTo>
                  <a:pt x="7001561" y="2326920"/>
                  <a:pt x="7027621" y="2328672"/>
                  <a:pt x="7049719" y="2318004"/>
                </a:cubicBezTo>
                <a:cubicBezTo>
                  <a:pt x="7133692" y="2277542"/>
                  <a:pt x="7339203" y="2178177"/>
                  <a:pt x="7372274" y="2159203"/>
                </a:cubicBezTo>
                <a:cubicBezTo>
                  <a:pt x="7401764" y="2142287"/>
                  <a:pt x="7452208" y="2169338"/>
                  <a:pt x="7479030" y="2186559"/>
                </a:cubicBezTo>
                <a:cubicBezTo>
                  <a:pt x="7491527" y="2194560"/>
                  <a:pt x="7506158" y="2198599"/>
                  <a:pt x="7520940" y="2197760"/>
                </a:cubicBezTo>
                <a:lnTo>
                  <a:pt x="7774000" y="2183511"/>
                </a:lnTo>
                <a:cubicBezTo>
                  <a:pt x="7778268" y="2183282"/>
                  <a:pt x="7782535" y="2183435"/>
                  <a:pt x="7786726" y="2183968"/>
                </a:cubicBezTo>
                <a:lnTo>
                  <a:pt x="7886091" y="2196617"/>
                </a:lnTo>
                <a:cubicBezTo>
                  <a:pt x="7898664" y="2198218"/>
                  <a:pt x="7911465" y="2196389"/>
                  <a:pt x="7923048" y="2191207"/>
                </a:cubicBezTo>
                <a:lnTo>
                  <a:pt x="7976769" y="2167433"/>
                </a:lnTo>
                <a:cubicBezTo>
                  <a:pt x="7999553" y="2157375"/>
                  <a:pt x="8025994" y="2160194"/>
                  <a:pt x="8046111" y="2174977"/>
                </a:cubicBezTo>
                <a:lnTo>
                  <a:pt x="8116214" y="2226335"/>
                </a:lnTo>
                <a:cubicBezTo>
                  <a:pt x="8139685" y="2243557"/>
                  <a:pt x="8171383" y="2244319"/>
                  <a:pt x="8195691" y="2228317"/>
                </a:cubicBezTo>
                <a:lnTo>
                  <a:pt x="8395869" y="2096567"/>
                </a:lnTo>
                <a:cubicBezTo>
                  <a:pt x="8412403" y="2085670"/>
                  <a:pt x="8432825" y="2082317"/>
                  <a:pt x="8451952" y="2087423"/>
                </a:cubicBezTo>
                <a:lnTo>
                  <a:pt x="8650757" y="2139925"/>
                </a:lnTo>
                <a:cubicBezTo>
                  <a:pt x="8659139" y="2142135"/>
                  <a:pt x="8667902" y="2142744"/>
                  <a:pt x="8676513" y="2141754"/>
                </a:cubicBezTo>
                <a:lnTo>
                  <a:pt x="8849715" y="2121865"/>
                </a:lnTo>
                <a:cubicBezTo>
                  <a:pt x="8864041" y="2120189"/>
                  <a:pt x="8878443" y="2123085"/>
                  <a:pt x="8891092" y="2129942"/>
                </a:cubicBezTo>
                <a:lnTo>
                  <a:pt x="8967292" y="2171624"/>
                </a:lnTo>
                <a:cubicBezTo>
                  <a:pt x="8980932" y="2179092"/>
                  <a:pt x="8996705" y="2181759"/>
                  <a:pt x="9012022" y="2179244"/>
                </a:cubicBezTo>
                <a:lnTo>
                  <a:pt x="9266454" y="2137486"/>
                </a:lnTo>
                <a:cubicBezTo>
                  <a:pt x="9275368" y="2136039"/>
                  <a:pt x="9284437" y="2136343"/>
                  <a:pt x="9293200" y="2138325"/>
                </a:cubicBezTo>
                <a:lnTo>
                  <a:pt x="9446133" y="2173224"/>
                </a:lnTo>
                <a:cubicBezTo>
                  <a:pt x="9451924" y="2174520"/>
                  <a:pt x="9457792" y="2175129"/>
                  <a:pt x="9463736" y="2174900"/>
                </a:cubicBezTo>
                <a:lnTo>
                  <a:pt x="9704527" y="2167662"/>
                </a:lnTo>
                <a:cubicBezTo>
                  <a:pt x="9715652" y="2167357"/>
                  <a:pt x="9726702" y="2169643"/>
                  <a:pt x="9736684" y="2174443"/>
                </a:cubicBezTo>
                <a:lnTo>
                  <a:pt x="9831781" y="2219935"/>
                </a:lnTo>
                <a:cubicBezTo>
                  <a:pt x="9835972" y="2221916"/>
                  <a:pt x="9840315" y="2223516"/>
                  <a:pt x="9844812" y="2224659"/>
                </a:cubicBezTo>
                <a:lnTo>
                  <a:pt x="9986391" y="2260321"/>
                </a:lnTo>
                <a:cubicBezTo>
                  <a:pt x="9993020" y="2261997"/>
                  <a:pt x="9999802" y="2262683"/>
                  <a:pt x="10006584" y="2262378"/>
                </a:cubicBezTo>
                <a:lnTo>
                  <a:pt x="10171252" y="2254834"/>
                </a:lnTo>
                <a:lnTo>
                  <a:pt x="10324796" y="2243938"/>
                </a:lnTo>
                <a:cubicBezTo>
                  <a:pt x="10363886" y="2241195"/>
                  <a:pt x="10397566" y="2271141"/>
                  <a:pt x="10399318" y="2310308"/>
                </a:cubicBezTo>
                <a:lnTo>
                  <a:pt x="10461269" y="3704539"/>
                </a:lnTo>
                <a:lnTo>
                  <a:pt x="12192000" y="3704539"/>
                </a:lnTo>
                <a:lnTo>
                  <a:pt x="12192000" y="0"/>
                </a:lnTo>
                <a:lnTo>
                  <a:pt x="0" y="0"/>
                </a:lnTo>
                <a:close/>
              </a:path>
            </a:pathLst>
          </a:custGeom>
          <a:gradFill>
            <a:gsLst>
              <a:gs pos="100000">
                <a:schemeClr val="bg1"/>
              </a:gs>
              <a:gs pos="0">
                <a:schemeClr val="bg1">
                  <a:lumMod val="85000"/>
                  <a:lumOff val="15000"/>
                </a:schemeClr>
              </a:gs>
            </a:gsLst>
            <a:lin ang="0" scaled="0"/>
          </a:gradFill>
          <a:ln w="7620" cap="flat">
            <a:noFill/>
            <a:prstDash val="solid"/>
            <a:miter/>
          </a:ln>
          <a:effectLst>
            <a:outerShdw blurRad="279400" dist="38100" dir="5400000" algn="t" rotWithShape="0">
              <a:schemeClr val="accent1">
                <a:lumMod val="50000"/>
                <a:alpha val="85000"/>
              </a:scheme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4" name="任意多边形: 形状 13"/>
          <p:cNvSpPr/>
          <p:nvPr>
            <p:custDataLst>
              <p:tags r:id="rId3"/>
            </p:custDataLst>
          </p:nvPr>
        </p:nvSpPr>
        <p:spPr>
          <a:xfrm>
            <a:off x="0" y="3704590"/>
            <a:ext cx="12192000" cy="3153410"/>
          </a:xfrm>
          <a:custGeom>
            <a:avLst/>
            <a:gdLst>
              <a:gd name="connsiteX0" fmla="*/ 10461269 w 12191999"/>
              <a:gd name="connsiteY0" fmla="*/ 0 h 3153308"/>
              <a:gd name="connsiteX1" fmla="*/ 10526192 w 12191999"/>
              <a:gd name="connsiteY1" fmla="*/ 1461059 h 3153308"/>
              <a:gd name="connsiteX2" fmla="*/ 10456621 w 12191999"/>
              <a:gd name="connsiteY2" fmla="*/ 1533830 h 3153308"/>
              <a:gd name="connsiteX3" fmla="*/ 10162565 w 12191999"/>
              <a:gd name="connsiteY3" fmla="*/ 1533830 h 3153308"/>
              <a:gd name="connsiteX4" fmla="*/ 10131552 w 12191999"/>
              <a:gd name="connsiteY4" fmla="*/ 1526591 h 3153308"/>
              <a:gd name="connsiteX5" fmla="*/ 9962084 w 12191999"/>
              <a:gd name="connsiteY5" fmla="*/ 1442466 h 3153308"/>
              <a:gd name="connsiteX6" fmla="*/ 9886340 w 12191999"/>
              <a:gd name="connsiteY6" fmla="*/ 1451458 h 3153308"/>
              <a:gd name="connsiteX7" fmla="*/ 9829648 w 12191999"/>
              <a:gd name="connsiteY7" fmla="*/ 1498930 h 3153308"/>
              <a:gd name="connsiteX8" fmla="*/ 9743998 w 12191999"/>
              <a:gd name="connsiteY8" fmla="*/ 1501902 h 3153308"/>
              <a:gd name="connsiteX9" fmla="*/ 9581312 w 12191999"/>
              <a:gd name="connsiteY9" fmla="*/ 1383716 h 3153308"/>
              <a:gd name="connsiteX10" fmla="*/ 9508083 w 12191999"/>
              <a:gd name="connsiteY10" fmla="*/ 1378305 h 3153308"/>
              <a:gd name="connsiteX11" fmla="*/ 9290913 w 12191999"/>
              <a:gd name="connsiteY11" fmla="*/ 1491767 h 3153308"/>
              <a:gd name="connsiteX12" fmla="*/ 9249614 w 12191999"/>
              <a:gd name="connsiteY12" fmla="*/ 1499083 h 3153308"/>
              <a:gd name="connsiteX13" fmla="*/ 9096603 w 12191999"/>
              <a:gd name="connsiteY13" fmla="*/ 1479118 h 3153308"/>
              <a:gd name="connsiteX14" fmla="*/ 9079611 w 12191999"/>
              <a:gd name="connsiteY14" fmla="*/ 1478966 h 3153308"/>
              <a:gd name="connsiteX15" fmla="*/ 8915628 w 12191999"/>
              <a:gd name="connsiteY15" fmla="*/ 1497787 h 3153308"/>
              <a:gd name="connsiteX16" fmla="*/ 8855735 w 12191999"/>
              <a:gd name="connsiteY16" fmla="*/ 1475003 h 3153308"/>
              <a:gd name="connsiteX17" fmla="*/ 8855735 w 12191999"/>
              <a:gd name="connsiteY17" fmla="*/ 1475003 h 3153308"/>
              <a:gd name="connsiteX18" fmla="*/ 8791498 w 12191999"/>
              <a:gd name="connsiteY18" fmla="*/ 1452906 h 3153308"/>
              <a:gd name="connsiteX19" fmla="*/ 8579434 w 12191999"/>
              <a:gd name="connsiteY19" fmla="*/ 1491006 h 3153308"/>
              <a:gd name="connsiteX20" fmla="*/ 8547430 w 12191999"/>
              <a:gd name="connsiteY20" fmla="*/ 1489253 h 3153308"/>
              <a:gd name="connsiteX21" fmla="*/ 8367141 w 12191999"/>
              <a:gd name="connsiteY21" fmla="*/ 1436141 h 3153308"/>
              <a:gd name="connsiteX22" fmla="*/ 8326298 w 12191999"/>
              <a:gd name="connsiteY22" fmla="*/ 1436599 h 3153308"/>
              <a:gd name="connsiteX23" fmla="*/ 8147837 w 12191999"/>
              <a:gd name="connsiteY23" fmla="*/ 1493596 h 3153308"/>
              <a:gd name="connsiteX24" fmla="*/ 8108290 w 12191999"/>
              <a:gd name="connsiteY24" fmla="*/ 1525829 h 3153308"/>
              <a:gd name="connsiteX25" fmla="*/ 8022107 w 12191999"/>
              <a:gd name="connsiteY25" fmla="*/ 1679067 h 3153308"/>
              <a:gd name="connsiteX26" fmla="*/ 7970672 w 12191999"/>
              <a:gd name="connsiteY26" fmla="*/ 1713967 h 3153308"/>
              <a:gd name="connsiteX27" fmla="*/ 7593178 w 12191999"/>
              <a:gd name="connsiteY27" fmla="*/ 1764563 h 3153308"/>
              <a:gd name="connsiteX28" fmla="*/ 7583957 w 12191999"/>
              <a:gd name="connsiteY28" fmla="*/ 1765173 h 3153308"/>
              <a:gd name="connsiteX29" fmla="*/ 7446645 w 12191999"/>
              <a:gd name="connsiteY29" fmla="*/ 1765173 h 3153308"/>
              <a:gd name="connsiteX30" fmla="*/ 7403211 w 12191999"/>
              <a:gd name="connsiteY30" fmla="*/ 1749933 h 3153308"/>
              <a:gd name="connsiteX31" fmla="*/ 7215454 w 12191999"/>
              <a:gd name="connsiteY31" fmla="*/ 1600048 h 3153308"/>
              <a:gd name="connsiteX32" fmla="*/ 7129044 w 12191999"/>
              <a:gd name="connsiteY32" fmla="*/ 1599667 h 3153308"/>
              <a:gd name="connsiteX33" fmla="*/ 7008038 w 12191999"/>
              <a:gd name="connsiteY33" fmla="*/ 1694459 h 3153308"/>
              <a:gd name="connsiteX34" fmla="*/ 6965061 w 12191999"/>
              <a:gd name="connsiteY34" fmla="*/ 1709318 h 3153308"/>
              <a:gd name="connsiteX35" fmla="*/ 6780962 w 12191999"/>
              <a:gd name="connsiteY35" fmla="*/ 1709318 h 3153308"/>
              <a:gd name="connsiteX36" fmla="*/ 6764350 w 12191999"/>
              <a:gd name="connsiteY36" fmla="*/ 1707337 h 3153308"/>
              <a:gd name="connsiteX37" fmla="*/ 6449797 w 12191999"/>
              <a:gd name="connsiteY37" fmla="*/ 1630071 h 3153308"/>
              <a:gd name="connsiteX38" fmla="*/ 6445606 w 12191999"/>
              <a:gd name="connsiteY38" fmla="*/ 1628927 h 3153308"/>
              <a:gd name="connsiteX39" fmla="*/ 6044337 w 12191999"/>
              <a:gd name="connsiteY39" fmla="*/ 1503426 h 3153308"/>
              <a:gd name="connsiteX40" fmla="*/ 6034507 w 12191999"/>
              <a:gd name="connsiteY40" fmla="*/ 1501140 h 3153308"/>
              <a:gd name="connsiteX41" fmla="*/ 5925922 w 12191999"/>
              <a:gd name="connsiteY41" fmla="*/ 1483843 h 3153308"/>
              <a:gd name="connsiteX42" fmla="*/ 5864276 w 12191999"/>
              <a:gd name="connsiteY42" fmla="*/ 1504874 h 3153308"/>
              <a:gd name="connsiteX43" fmla="*/ 5601919 w 12191999"/>
              <a:gd name="connsiteY43" fmla="*/ 1783232 h 3153308"/>
              <a:gd name="connsiteX44" fmla="*/ 5551247 w 12191999"/>
              <a:gd name="connsiteY44" fmla="*/ 1805102 h 3153308"/>
              <a:gd name="connsiteX45" fmla="*/ 5424069 w 12191999"/>
              <a:gd name="connsiteY45" fmla="*/ 1805102 h 3153308"/>
              <a:gd name="connsiteX46" fmla="*/ 5378425 w 12191999"/>
              <a:gd name="connsiteY46" fmla="*/ 1788109 h 3153308"/>
              <a:gd name="connsiteX47" fmla="*/ 5269688 w 12191999"/>
              <a:gd name="connsiteY47" fmla="*/ 1693850 h 3153308"/>
              <a:gd name="connsiteX48" fmla="*/ 5177409 w 12191999"/>
              <a:gd name="connsiteY48" fmla="*/ 1694764 h 3153308"/>
              <a:gd name="connsiteX49" fmla="*/ 4956582 w 12191999"/>
              <a:gd name="connsiteY49" fmla="*/ 1893799 h 3153308"/>
              <a:gd name="connsiteX50" fmla="*/ 4917491 w 12191999"/>
              <a:gd name="connsiteY50" fmla="*/ 1911325 h 3153308"/>
              <a:gd name="connsiteX51" fmla="*/ 4652087 w 12191999"/>
              <a:gd name="connsiteY51" fmla="*/ 1940357 h 3153308"/>
              <a:gd name="connsiteX52" fmla="*/ 4644542 w 12191999"/>
              <a:gd name="connsiteY52" fmla="*/ 1940738 h 3153308"/>
              <a:gd name="connsiteX53" fmla="*/ 4443679 w 12191999"/>
              <a:gd name="connsiteY53" fmla="*/ 1940738 h 3153308"/>
              <a:gd name="connsiteX54" fmla="*/ 4420515 w 12191999"/>
              <a:gd name="connsiteY54" fmla="*/ 1936776 h 3153308"/>
              <a:gd name="connsiteX55" fmla="*/ 4286479 w 12191999"/>
              <a:gd name="connsiteY55" fmla="*/ 1889455 h 3153308"/>
              <a:gd name="connsiteX56" fmla="*/ 4259809 w 12191999"/>
              <a:gd name="connsiteY56" fmla="*/ 1885569 h 3153308"/>
              <a:gd name="connsiteX57" fmla="*/ 4115181 w 12191999"/>
              <a:gd name="connsiteY57" fmla="*/ 1892732 h 3153308"/>
              <a:gd name="connsiteX58" fmla="*/ 3902278 w 12191999"/>
              <a:gd name="connsiteY58" fmla="*/ 1892732 h 3153308"/>
              <a:gd name="connsiteX59" fmla="*/ 3864788 w 12191999"/>
              <a:gd name="connsiteY59" fmla="*/ 1881759 h 3153308"/>
              <a:gd name="connsiteX60" fmla="*/ 3831031 w 12191999"/>
              <a:gd name="connsiteY60" fmla="*/ 1860194 h 3153308"/>
              <a:gd name="connsiteX61" fmla="*/ 3779063 w 12191999"/>
              <a:gd name="connsiteY61" fmla="*/ 1850745 h 3153308"/>
              <a:gd name="connsiteX62" fmla="*/ 3357143 w 12191999"/>
              <a:gd name="connsiteY62" fmla="*/ 1940509 h 3153308"/>
              <a:gd name="connsiteX63" fmla="*/ 2940634 w 12191999"/>
              <a:gd name="connsiteY63" fmla="*/ 2012290 h 3153308"/>
              <a:gd name="connsiteX64" fmla="*/ 2629205 w 12191999"/>
              <a:gd name="connsiteY64" fmla="*/ 2059381 h 3153308"/>
              <a:gd name="connsiteX65" fmla="*/ 2619147 w 12191999"/>
              <a:gd name="connsiteY65" fmla="*/ 2061667 h 3153308"/>
              <a:gd name="connsiteX66" fmla="*/ 2396414 w 12191999"/>
              <a:gd name="connsiteY66" fmla="*/ 2130247 h 3153308"/>
              <a:gd name="connsiteX67" fmla="*/ 2385060 w 12191999"/>
              <a:gd name="connsiteY67" fmla="*/ 2132762 h 3153308"/>
              <a:gd name="connsiteX68" fmla="*/ 2159356 w 12191999"/>
              <a:gd name="connsiteY68" fmla="*/ 2162556 h 3153308"/>
              <a:gd name="connsiteX69" fmla="*/ 2139925 w 12191999"/>
              <a:gd name="connsiteY69" fmla="*/ 2168042 h 3153308"/>
              <a:gd name="connsiteX70" fmla="*/ 1896237 w 12191999"/>
              <a:gd name="connsiteY70" fmla="*/ 2277389 h 3153308"/>
              <a:gd name="connsiteX71" fmla="*/ 1867738 w 12191999"/>
              <a:gd name="connsiteY71" fmla="*/ 2283486 h 3153308"/>
              <a:gd name="connsiteX72" fmla="*/ 1575740 w 12191999"/>
              <a:gd name="connsiteY72" fmla="*/ 2283486 h 3153308"/>
              <a:gd name="connsiteX73" fmla="*/ 1556842 w 12191999"/>
              <a:gd name="connsiteY73" fmla="*/ 2286076 h 3153308"/>
              <a:gd name="connsiteX74" fmla="*/ 1427378 w 12191999"/>
              <a:gd name="connsiteY74" fmla="*/ 2322576 h 3153308"/>
              <a:gd name="connsiteX75" fmla="*/ 1421740 w 12191999"/>
              <a:gd name="connsiteY75" fmla="*/ 2324405 h 3153308"/>
              <a:gd name="connsiteX76" fmla="*/ 1203122 w 12191999"/>
              <a:gd name="connsiteY76" fmla="*/ 2406625 h 3153308"/>
              <a:gd name="connsiteX77" fmla="*/ 1178585 w 12191999"/>
              <a:gd name="connsiteY77" fmla="*/ 2411121 h 3153308"/>
              <a:gd name="connsiteX78" fmla="*/ 1090803 w 12191999"/>
              <a:gd name="connsiteY78" fmla="*/ 2411121 h 3153308"/>
              <a:gd name="connsiteX79" fmla="*/ 1075335 w 12191999"/>
              <a:gd name="connsiteY79" fmla="*/ 2409368 h 3153308"/>
              <a:gd name="connsiteX80" fmla="*/ 940156 w 12191999"/>
              <a:gd name="connsiteY80" fmla="*/ 2378583 h 3153308"/>
              <a:gd name="connsiteX81" fmla="*/ 882015 w 12191999"/>
              <a:gd name="connsiteY81" fmla="*/ 2391461 h 3153308"/>
              <a:gd name="connsiteX82" fmla="*/ 758190 w 12191999"/>
              <a:gd name="connsiteY82" fmla="*/ 2487473 h 3153308"/>
              <a:gd name="connsiteX83" fmla="*/ 702031 w 12191999"/>
              <a:gd name="connsiteY83" fmla="*/ 2500732 h 3153308"/>
              <a:gd name="connsiteX84" fmla="*/ 469925 w 12191999"/>
              <a:gd name="connsiteY84" fmla="*/ 2454936 h 3153308"/>
              <a:gd name="connsiteX85" fmla="*/ 430911 w 12191999"/>
              <a:gd name="connsiteY85" fmla="*/ 2458441 h 3153308"/>
              <a:gd name="connsiteX86" fmla="*/ 325831 w 12191999"/>
              <a:gd name="connsiteY86" fmla="*/ 2499893 h 3153308"/>
              <a:gd name="connsiteX87" fmla="*/ 289560 w 12191999"/>
              <a:gd name="connsiteY87" fmla="*/ 2503932 h 3153308"/>
              <a:gd name="connsiteX88" fmla="*/ 58979 w 12191999"/>
              <a:gd name="connsiteY88" fmla="*/ 2468118 h 3153308"/>
              <a:gd name="connsiteX89" fmla="*/ 0 w 12191999"/>
              <a:gd name="connsiteY89" fmla="*/ 2399309 h 3153308"/>
              <a:gd name="connsiteX90" fmla="*/ 0 w 12191999"/>
              <a:gd name="connsiteY90" fmla="*/ 3153308 h 3153308"/>
              <a:gd name="connsiteX91" fmla="*/ 12192000 w 12191999"/>
              <a:gd name="connsiteY91" fmla="*/ 3153308 h 3153308"/>
              <a:gd name="connsiteX92" fmla="*/ 12192000 w 12191999"/>
              <a:gd name="connsiteY92" fmla="*/ 0 h 3153308"/>
              <a:gd name="connsiteX93" fmla="*/ 10461269 w 12191999"/>
              <a:gd name="connsiteY93" fmla="*/ 0 h 315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12191999" h="3153308">
                <a:moveTo>
                  <a:pt x="10461269" y="0"/>
                </a:moveTo>
                <a:lnTo>
                  <a:pt x="10526192" y="1461059"/>
                </a:lnTo>
                <a:cubicBezTo>
                  <a:pt x="10527944" y="1500683"/>
                  <a:pt x="10496322" y="1533830"/>
                  <a:pt x="10456621" y="1533830"/>
                </a:cubicBezTo>
                <a:lnTo>
                  <a:pt x="10162565" y="1533830"/>
                </a:lnTo>
                <a:cubicBezTo>
                  <a:pt x="10151821" y="1533830"/>
                  <a:pt x="10141229" y="1531315"/>
                  <a:pt x="10131552" y="1526591"/>
                </a:cubicBezTo>
                <a:lnTo>
                  <a:pt x="9962084" y="1442466"/>
                </a:lnTo>
                <a:cubicBezTo>
                  <a:pt x="9937319" y="1430122"/>
                  <a:pt x="9907600" y="1433703"/>
                  <a:pt x="9886340" y="1451458"/>
                </a:cubicBezTo>
                <a:lnTo>
                  <a:pt x="9829648" y="1498930"/>
                </a:lnTo>
                <a:cubicBezTo>
                  <a:pt x="9805187" y="1519428"/>
                  <a:pt x="9769830" y="1520647"/>
                  <a:pt x="9743998" y="1501902"/>
                </a:cubicBezTo>
                <a:lnTo>
                  <a:pt x="9581312" y="1383716"/>
                </a:lnTo>
                <a:cubicBezTo>
                  <a:pt x="9559900" y="1368171"/>
                  <a:pt x="9531554" y="1366114"/>
                  <a:pt x="9508083" y="1378305"/>
                </a:cubicBezTo>
                <a:lnTo>
                  <a:pt x="9290913" y="1491767"/>
                </a:lnTo>
                <a:cubicBezTo>
                  <a:pt x="9278264" y="1498397"/>
                  <a:pt x="9263787" y="1500988"/>
                  <a:pt x="9249614" y="1499083"/>
                </a:cubicBezTo>
                <a:lnTo>
                  <a:pt x="9096603" y="1479118"/>
                </a:lnTo>
                <a:cubicBezTo>
                  <a:pt x="9090965" y="1478356"/>
                  <a:pt x="9085250" y="1478356"/>
                  <a:pt x="9079611" y="1478966"/>
                </a:cubicBezTo>
                <a:lnTo>
                  <a:pt x="8915628" y="1497787"/>
                </a:lnTo>
                <a:cubicBezTo>
                  <a:pt x="8893150" y="1500378"/>
                  <a:pt x="8870823" y="1491920"/>
                  <a:pt x="8855735" y="1475003"/>
                </a:cubicBezTo>
                <a:lnTo>
                  <a:pt x="8855735" y="1475003"/>
                </a:lnTo>
                <a:cubicBezTo>
                  <a:pt x="8839581" y="1457020"/>
                  <a:pt x="8815274" y="1448638"/>
                  <a:pt x="8791498" y="1452906"/>
                </a:cubicBezTo>
                <a:lnTo>
                  <a:pt x="8579434" y="1491006"/>
                </a:lnTo>
                <a:cubicBezTo>
                  <a:pt x="8568766" y="1492911"/>
                  <a:pt x="8557794" y="1492301"/>
                  <a:pt x="8547430" y="1489253"/>
                </a:cubicBezTo>
                <a:lnTo>
                  <a:pt x="8367141" y="1436141"/>
                </a:lnTo>
                <a:cubicBezTo>
                  <a:pt x="8353806" y="1432179"/>
                  <a:pt x="8339557" y="1432331"/>
                  <a:pt x="8326298" y="1436599"/>
                </a:cubicBezTo>
                <a:lnTo>
                  <a:pt x="8147837" y="1493596"/>
                </a:lnTo>
                <a:cubicBezTo>
                  <a:pt x="8131074" y="1498930"/>
                  <a:pt x="8116901" y="1510436"/>
                  <a:pt x="8108290" y="1525829"/>
                </a:cubicBezTo>
                <a:lnTo>
                  <a:pt x="8022107" y="1679067"/>
                </a:lnTo>
                <a:cubicBezTo>
                  <a:pt x="8011364" y="1698117"/>
                  <a:pt x="7992314" y="1711071"/>
                  <a:pt x="7970672" y="1713967"/>
                </a:cubicBezTo>
                <a:lnTo>
                  <a:pt x="7593178" y="1764563"/>
                </a:lnTo>
                <a:cubicBezTo>
                  <a:pt x="7590130" y="1764944"/>
                  <a:pt x="7587006" y="1765173"/>
                  <a:pt x="7583957" y="1765173"/>
                </a:cubicBezTo>
                <a:lnTo>
                  <a:pt x="7446645" y="1765173"/>
                </a:lnTo>
                <a:cubicBezTo>
                  <a:pt x="7430872" y="1765173"/>
                  <a:pt x="7415556" y="1759839"/>
                  <a:pt x="7403211" y="1749933"/>
                </a:cubicBezTo>
                <a:lnTo>
                  <a:pt x="7215454" y="1600048"/>
                </a:lnTo>
                <a:cubicBezTo>
                  <a:pt x="7190232" y="1579931"/>
                  <a:pt x="7154418" y="1579778"/>
                  <a:pt x="7129044" y="1599667"/>
                </a:cubicBezTo>
                <a:lnTo>
                  <a:pt x="7008038" y="1694459"/>
                </a:lnTo>
                <a:cubicBezTo>
                  <a:pt x="6995770" y="1704060"/>
                  <a:pt x="6980682" y="1709318"/>
                  <a:pt x="6965061" y="1709318"/>
                </a:cubicBezTo>
                <a:lnTo>
                  <a:pt x="6780962" y="1709318"/>
                </a:lnTo>
                <a:cubicBezTo>
                  <a:pt x="6775399" y="1709318"/>
                  <a:pt x="6769761" y="1708633"/>
                  <a:pt x="6764350" y="1707337"/>
                </a:cubicBezTo>
                <a:lnTo>
                  <a:pt x="6449797" y="1630071"/>
                </a:lnTo>
                <a:cubicBezTo>
                  <a:pt x="6448425" y="1629689"/>
                  <a:pt x="6446978" y="1629308"/>
                  <a:pt x="6445606" y="1628927"/>
                </a:cubicBezTo>
                <a:lnTo>
                  <a:pt x="6044337" y="1503426"/>
                </a:lnTo>
                <a:cubicBezTo>
                  <a:pt x="6041136" y="1502436"/>
                  <a:pt x="6037860" y="1501673"/>
                  <a:pt x="6034507" y="1501140"/>
                </a:cubicBezTo>
                <a:lnTo>
                  <a:pt x="5925922" y="1483843"/>
                </a:lnTo>
                <a:cubicBezTo>
                  <a:pt x="5903138" y="1480185"/>
                  <a:pt x="5880049" y="1488110"/>
                  <a:pt x="5864276" y="1504874"/>
                </a:cubicBezTo>
                <a:lnTo>
                  <a:pt x="5601919" y="1783232"/>
                </a:lnTo>
                <a:cubicBezTo>
                  <a:pt x="5588737" y="1797177"/>
                  <a:pt x="5570449" y="1805102"/>
                  <a:pt x="5551247" y="1805102"/>
                </a:cubicBezTo>
                <a:lnTo>
                  <a:pt x="5424069" y="1805102"/>
                </a:lnTo>
                <a:cubicBezTo>
                  <a:pt x="5407305" y="1805102"/>
                  <a:pt x="5391150" y="1799082"/>
                  <a:pt x="5378425" y="1788109"/>
                </a:cubicBezTo>
                <a:lnTo>
                  <a:pt x="5269688" y="1693850"/>
                </a:lnTo>
                <a:cubicBezTo>
                  <a:pt x="5243094" y="1670837"/>
                  <a:pt x="5203546" y="1671218"/>
                  <a:pt x="5177409" y="1694764"/>
                </a:cubicBezTo>
                <a:lnTo>
                  <a:pt x="4956582" y="1893799"/>
                </a:lnTo>
                <a:cubicBezTo>
                  <a:pt x="4945685" y="1903552"/>
                  <a:pt x="4932045" y="1909724"/>
                  <a:pt x="4917491" y="1911325"/>
                </a:cubicBezTo>
                <a:lnTo>
                  <a:pt x="4652087" y="1940357"/>
                </a:lnTo>
                <a:cubicBezTo>
                  <a:pt x="4649572" y="1940662"/>
                  <a:pt x="4647057" y="1940738"/>
                  <a:pt x="4644542" y="1940738"/>
                </a:cubicBezTo>
                <a:lnTo>
                  <a:pt x="4443679" y="1940738"/>
                </a:lnTo>
                <a:cubicBezTo>
                  <a:pt x="4435755" y="1940738"/>
                  <a:pt x="4427982" y="1939366"/>
                  <a:pt x="4420515" y="1936776"/>
                </a:cubicBezTo>
                <a:lnTo>
                  <a:pt x="4286479" y="1889455"/>
                </a:lnTo>
                <a:cubicBezTo>
                  <a:pt x="4277944" y="1886407"/>
                  <a:pt x="4268877" y="1885112"/>
                  <a:pt x="4259809" y="1885569"/>
                </a:cubicBezTo>
                <a:lnTo>
                  <a:pt x="4115181" y="1892732"/>
                </a:lnTo>
                <a:lnTo>
                  <a:pt x="3902278" y="1892732"/>
                </a:lnTo>
                <a:cubicBezTo>
                  <a:pt x="3889020" y="1892732"/>
                  <a:pt x="3875989" y="1888922"/>
                  <a:pt x="3864788" y="1881759"/>
                </a:cubicBezTo>
                <a:lnTo>
                  <a:pt x="3831031" y="1860194"/>
                </a:lnTo>
                <a:cubicBezTo>
                  <a:pt x="3815639" y="1850365"/>
                  <a:pt x="3796970" y="1846935"/>
                  <a:pt x="3779063" y="1850745"/>
                </a:cubicBezTo>
                <a:lnTo>
                  <a:pt x="3357143" y="1940509"/>
                </a:lnTo>
                <a:lnTo>
                  <a:pt x="2940634" y="2012290"/>
                </a:lnTo>
                <a:lnTo>
                  <a:pt x="2629205" y="2059381"/>
                </a:lnTo>
                <a:cubicBezTo>
                  <a:pt x="2625776" y="2059915"/>
                  <a:pt x="2622423" y="2060677"/>
                  <a:pt x="2619147" y="2061667"/>
                </a:cubicBezTo>
                <a:lnTo>
                  <a:pt x="2396414" y="2130247"/>
                </a:lnTo>
                <a:cubicBezTo>
                  <a:pt x="2392680" y="2131390"/>
                  <a:pt x="2388870" y="2132228"/>
                  <a:pt x="2385060" y="2132762"/>
                </a:cubicBezTo>
                <a:lnTo>
                  <a:pt x="2159356" y="2162556"/>
                </a:lnTo>
                <a:cubicBezTo>
                  <a:pt x="2152650" y="2163471"/>
                  <a:pt x="2146097" y="2165299"/>
                  <a:pt x="2139925" y="2168042"/>
                </a:cubicBezTo>
                <a:lnTo>
                  <a:pt x="1896237" y="2277389"/>
                </a:lnTo>
                <a:cubicBezTo>
                  <a:pt x="1887245" y="2281428"/>
                  <a:pt x="1877568" y="2283486"/>
                  <a:pt x="1867738" y="2283486"/>
                </a:cubicBezTo>
                <a:lnTo>
                  <a:pt x="1575740" y="2283486"/>
                </a:lnTo>
                <a:cubicBezTo>
                  <a:pt x="1569339" y="2283486"/>
                  <a:pt x="1563015" y="2284400"/>
                  <a:pt x="1556842" y="2286076"/>
                </a:cubicBezTo>
                <a:lnTo>
                  <a:pt x="1427378" y="2322576"/>
                </a:lnTo>
                <a:cubicBezTo>
                  <a:pt x="1425473" y="2323109"/>
                  <a:pt x="1423568" y="2323719"/>
                  <a:pt x="1421740" y="2324405"/>
                </a:cubicBezTo>
                <a:lnTo>
                  <a:pt x="1203122" y="2406625"/>
                </a:lnTo>
                <a:cubicBezTo>
                  <a:pt x="1195273" y="2409597"/>
                  <a:pt x="1186967" y="2411121"/>
                  <a:pt x="1178585" y="2411121"/>
                </a:cubicBezTo>
                <a:lnTo>
                  <a:pt x="1090803" y="2411121"/>
                </a:lnTo>
                <a:cubicBezTo>
                  <a:pt x="1085621" y="2411121"/>
                  <a:pt x="1080364" y="2410511"/>
                  <a:pt x="1075335" y="2409368"/>
                </a:cubicBezTo>
                <a:lnTo>
                  <a:pt x="940156" y="2378583"/>
                </a:lnTo>
                <a:cubicBezTo>
                  <a:pt x="919810" y="2373935"/>
                  <a:pt x="898474" y="2378659"/>
                  <a:pt x="882015" y="2391461"/>
                </a:cubicBezTo>
                <a:lnTo>
                  <a:pt x="758190" y="2487473"/>
                </a:lnTo>
                <a:cubicBezTo>
                  <a:pt x="742264" y="2499817"/>
                  <a:pt x="721766" y="2504694"/>
                  <a:pt x="702031" y="2500732"/>
                </a:cubicBezTo>
                <a:lnTo>
                  <a:pt x="469925" y="2454936"/>
                </a:lnTo>
                <a:cubicBezTo>
                  <a:pt x="456819" y="2452345"/>
                  <a:pt x="443332" y="2453564"/>
                  <a:pt x="430911" y="2458441"/>
                </a:cubicBezTo>
                <a:lnTo>
                  <a:pt x="325831" y="2499893"/>
                </a:lnTo>
                <a:cubicBezTo>
                  <a:pt x="314325" y="2504466"/>
                  <a:pt x="301828" y="2505837"/>
                  <a:pt x="289560" y="2503932"/>
                </a:cubicBezTo>
                <a:lnTo>
                  <a:pt x="58979" y="2468118"/>
                </a:lnTo>
                <a:cubicBezTo>
                  <a:pt x="25070" y="2462860"/>
                  <a:pt x="0" y="2433599"/>
                  <a:pt x="0" y="2399309"/>
                </a:cubicBezTo>
                <a:lnTo>
                  <a:pt x="0" y="3153308"/>
                </a:lnTo>
                <a:lnTo>
                  <a:pt x="12192000" y="3153308"/>
                </a:lnTo>
                <a:lnTo>
                  <a:pt x="12192000" y="0"/>
                </a:lnTo>
                <a:lnTo>
                  <a:pt x="10461269" y="0"/>
                </a:lnTo>
                <a:close/>
              </a:path>
            </a:pathLst>
          </a:custGeom>
          <a:gradFill>
            <a:gsLst>
              <a:gs pos="100000">
                <a:schemeClr val="bg1"/>
              </a:gs>
              <a:gs pos="0">
                <a:schemeClr val="bg1">
                  <a:lumMod val="85000"/>
                  <a:lumOff val="15000"/>
                </a:schemeClr>
              </a:gs>
            </a:gsLst>
            <a:lin ang="0" scaled="0"/>
          </a:gradFill>
          <a:ln w="7620" cap="flat">
            <a:noFill/>
            <a:prstDash val="solid"/>
            <a:miter/>
          </a:ln>
          <a:effectLst>
            <a:outerShdw blurRad="279400" dist="38100" dir="14280000" algn="t" rotWithShape="0">
              <a:schemeClr val="accent1">
                <a:lumMod val="50000"/>
                <a:alpha val="85000"/>
              </a:scheme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5" name="任意多边形: 形状 14"/>
          <p:cNvSpPr/>
          <p:nvPr>
            <p:custDataLst>
              <p:tags r:id="rId4"/>
            </p:custDataLst>
          </p:nvPr>
        </p:nvSpPr>
        <p:spPr>
          <a:xfrm>
            <a:off x="10502900" y="2438400"/>
            <a:ext cx="1689100" cy="2286635"/>
          </a:xfrm>
          <a:custGeom>
            <a:avLst/>
            <a:gdLst>
              <a:gd name="connsiteX0" fmla="*/ 0 w 1689201"/>
              <a:gd name="connsiteY0" fmla="*/ 0 h 6858000"/>
              <a:gd name="connsiteX1" fmla="*/ 1689202 w 1689201"/>
              <a:gd name="connsiteY1" fmla="*/ 0 h 6858000"/>
              <a:gd name="connsiteX2" fmla="*/ 1689202 w 1689201"/>
              <a:gd name="connsiteY2" fmla="*/ 6858000 h 6858000"/>
              <a:gd name="connsiteX3" fmla="*/ 0 w 16892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689201" h="6858000">
                <a:moveTo>
                  <a:pt x="0" y="0"/>
                </a:moveTo>
                <a:lnTo>
                  <a:pt x="1689202" y="0"/>
                </a:lnTo>
                <a:lnTo>
                  <a:pt x="1689202" y="6858000"/>
                </a:lnTo>
                <a:lnTo>
                  <a:pt x="0" y="6858000"/>
                </a:lnTo>
                <a:close/>
              </a:path>
            </a:pathLst>
          </a:custGeom>
          <a:gradFill>
            <a:gsLst>
              <a:gs pos="56000">
                <a:schemeClr val="bg1"/>
              </a:gs>
              <a:gs pos="0">
                <a:schemeClr val="bg1">
                  <a:lumMod val="85000"/>
                  <a:lumOff val="15000"/>
                </a:schemeClr>
              </a:gs>
            </a:gsLst>
            <a:lin ang="0" scaled="0"/>
          </a:gradFill>
          <a:ln w="7620" cap="flat">
            <a:noFill/>
            <a:prstDash val="solid"/>
            <a:miter/>
          </a:ln>
          <a:effectLst/>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6" name="任意多边形: 形状 15"/>
          <p:cNvSpPr/>
          <p:nvPr>
            <p:custDataLst>
              <p:tags r:id="rId5"/>
            </p:custDataLst>
          </p:nvPr>
        </p:nvSpPr>
        <p:spPr>
          <a:xfrm>
            <a:off x="10346055" y="954405"/>
            <a:ext cx="1332230" cy="672465"/>
          </a:xfrm>
          <a:custGeom>
            <a:avLst/>
            <a:gdLst>
              <a:gd name="connsiteX0" fmla="*/ 75 w 1332280"/>
              <a:gd name="connsiteY0" fmla="*/ 135712 h 672617"/>
              <a:gd name="connsiteX1" fmla="*/ 183566 w 1332280"/>
              <a:gd name="connsiteY1" fmla="*/ 231419 h 672617"/>
              <a:gd name="connsiteX2" fmla="*/ 287274 w 1332280"/>
              <a:gd name="connsiteY2" fmla="*/ 135712 h 672617"/>
              <a:gd name="connsiteX3" fmla="*/ 406907 w 1332280"/>
              <a:gd name="connsiteY3" fmla="*/ 181966 h 672617"/>
              <a:gd name="connsiteX4" fmla="*/ 550469 w 1332280"/>
              <a:gd name="connsiteY4" fmla="*/ 132512 h 672617"/>
              <a:gd name="connsiteX5" fmla="*/ 674141 w 1332280"/>
              <a:gd name="connsiteY5" fmla="*/ 132512 h 672617"/>
              <a:gd name="connsiteX6" fmla="*/ 765276 w 1332280"/>
              <a:gd name="connsiteY6" fmla="*/ 73609 h 672617"/>
              <a:gd name="connsiteX7" fmla="*/ 845667 w 1332280"/>
              <a:gd name="connsiteY7" fmla="*/ 139598 h 672617"/>
              <a:gd name="connsiteX8" fmla="*/ 981303 w 1332280"/>
              <a:gd name="connsiteY8" fmla="*/ 47854 h 672617"/>
              <a:gd name="connsiteX9" fmla="*/ 1204646 w 1332280"/>
              <a:gd name="connsiteY9" fmla="*/ 0 h 672617"/>
              <a:gd name="connsiteX10" fmla="*/ 1300352 w 1332280"/>
              <a:gd name="connsiteY10" fmla="*/ 115672 h 672617"/>
              <a:gd name="connsiteX11" fmla="*/ 1332281 w 1332280"/>
              <a:gd name="connsiteY11" fmla="*/ 566395 h 672617"/>
              <a:gd name="connsiteX12" fmla="*/ 63856 w 1332280"/>
              <a:gd name="connsiteY12" fmla="*/ 672617 h 672617"/>
              <a:gd name="connsiteX13" fmla="*/ 0 w 1332280"/>
              <a:gd name="connsiteY13" fmla="*/ 502539 h 672617"/>
              <a:gd name="connsiteX14" fmla="*/ 0 w 1332280"/>
              <a:gd name="connsiteY14" fmla="*/ 135712 h 6726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32280" h="672617">
                <a:moveTo>
                  <a:pt x="75" y="135712"/>
                </a:moveTo>
                <a:lnTo>
                  <a:pt x="183566" y="231419"/>
                </a:lnTo>
                <a:cubicBezTo>
                  <a:pt x="183566" y="231419"/>
                  <a:pt x="263347" y="111785"/>
                  <a:pt x="287274" y="135712"/>
                </a:cubicBezTo>
                <a:cubicBezTo>
                  <a:pt x="311201" y="159639"/>
                  <a:pt x="359054" y="196367"/>
                  <a:pt x="406907" y="181966"/>
                </a:cubicBezTo>
                <a:cubicBezTo>
                  <a:pt x="454761" y="167564"/>
                  <a:pt x="518617" y="145313"/>
                  <a:pt x="550469" y="132512"/>
                </a:cubicBezTo>
                <a:cubicBezTo>
                  <a:pt x="582396" y="119710"/>
                  <a:pt x="674141" y="132512"/>
                  <a:pt x="674141" y="132512"/>
                </a:cubicBezTo>
                <a:lnTo>
                  <a:pt x="765276" y="73609"/>
                </a:lnTo>
                <a:lnTo>
                  <a:pt x="845667" y="139598"/>
                </a:lnTo>
                <a:lnTo>
                  <a:pt x="981303" y="47854"/>
                </a:lnTo>
                <a:lnTo>
                  <a:pt x="1204646" y="0"/>
                </a:lnTo>
                <a:lnTo>
                  <a:pt x="1300352" y="115672"/>
                </a:lnTo>
                <a:lnTo>
                  <a:pt x="1332281" y="566395"/>
                </a:lnTo>
                <a:lnTo>
                  <a:pt x="63856" y="672617"/>
                </a:lnTo>
                <a:lnTo>
                  <a:pt x="0" y="502539"/>
                </a:lnTo>
                <a:lnTo>
                  <a:pt x="0" y="135712"/>
                </a:lnTo>
                <a:close/>
              </a:path>
            </a:pathLst>
          </a:custGeom>
          <a:solidFill>
            <a:srgbClr val="DCDCDC"/>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l">
              <a:buClrTx/>
              <a:buSzTx/>
              <a:buFontTx/>
            </a:pPr>
            <a:endParaRPr lang="zh-CN" altLang="en-US">
              <a:sym typeface="+mn-ea"/>
            </a:endParaRPr>
          </a:p>
        </p:txBody>
      </p:sp>
      <p:sp>
        <p:nvSpPr>
          <p:cNvPr id="17" name="任意多边形: 形状 16"/>
          <p:cNvSpPr/>
          <p:nvPr>
            <p:custDataLst>
              <p:tags r:id="rId6"/>
            </p:custDataLst>
          </p:nvPr>
        </p:nvSpPr>
        <p:spPr>
          <a:xfrm>
            <a:off x="10346055" y="1330325"/>
            <a:ext cx="1332230" cy="1108075"/>
          </a:xfrm>
          <a:custGeom>
            <a:avLst/>
            <a:gdLst>
              <a:gd name="connsiteX0" fmla="*/ 0 w 1332205"/>
              <a:gd name="connsiteY0" fmla="*/ 126797 h 1108024"/>
              <a:gd name="connsiteX1" fmla="*/ 111709 w 1332205"/>
              <a:gd name="connsiteY1" fmla="*/ 126797 h 1108024"/>
              <a:gd name="connsiteX2" fmla="*/ 223419 w 1332205"/>
              <a:gd name="connsiteY2" fmla="*/ 166649 h 1108024"/>
              <a:gd name="connsiteX3" fmla="*/ 422835 w 1332205"/>
              <a:gd name="connsiteY3" fmla="*/ 7087 h 1108024"/>
              <a:gd name="connsiteX4" fmla="*/ 710032 w 1332205"/>
              <a:gd name="connsiteY4" fmla="*/ 7087 h 1108024"/>
              <a:gd name="connsiteX5" fmla="*/ 957301 w 1332205"/>
              <a:gd name="connsiteY5" fmla="*/ 0 h 1108024"/>
              <a:gd name="connsiteX6" fmla="*/ 1124789 w 1332205"/>
              <a:gd name="connsiteY6" fmla="*/ 83287 h 1108024"/>
              <a:gd name="connsiteX7" fmla="*/ 1276350 w 1332205"/>
              <a:gd name="connsiteY7" fmla="*/ 0 h 1108024"/>
              <a:gd name="connsiteX8" fmla="*/ 1332205 w 1332205"/>
              <a:gd name="connsiteY8" fmla="*/ 47015 h 1108024"/>
              <a:gd name="connsiteX9" fmla="*/ 1332205 w 1332205"/>
              <a:gd name="connsiteY9" fmla="*/ 1052170 h 1108024"/>
              <a:gd name="connsiteX10" fmla="*/ 39853 w 1332205"/>
              <a:gd name="connsiteY10" fmla="*/ 1108024 h 1108024"/>
              <a:gd name="connsiteX11" fmla="*/ 0 w 1332205"/>
              <a:gd name="connsiteY11" fmla="*/ 126797 h 1108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32205" h="1108024">
                <a:moveTo>
                  <a:pt x="0" y="126797"/>
                </a:moveTo>
                <a:lnTo>
                  <a:pt x="111709" y="126797"/>
                </a:lnTo>
                <a:lnTo>
                  <a:pt x="223419" y="166649"/>
                </a:lnTo>
                <a:cubicBezTo>
                  <a:pt x="223419" y="166649"/>
                  <a:pt x="351054" y="23089"/>
                  <a:pt x="422835" y="7087"/>
                </a:cubicBezTo>
                <a:cubicBezTo>
                  <a:pt x="494614" y="-8839"/>
                  <a:pt x="710032" y="7087"/>
                  <a:pt x="710032" y="7087"/>
                </a:cubicBezTo>
                <a:lnTo>
                  <a:pt x="957301" y="0"/>
                </a:lnTo>
                <a:lnTo>
                  <a:pt x="1124789" y="83287"/>
                </a:lnTo>
                <a:lnTo>
                  <a:pt x="1276350" y="0"/>
                </a:lnTo>
                <a:lnTo>
                  <a:pt x="1332205" y="47015"/>
                </a:lnTo>
                <a:lnTo>
                  <a:pt x="1332205" y="1052170"/>
                </a:lnTo>
                <a:lnTo>
                  <a:pt x="39853" y="1108024"/>
                </a:lnTo>
                <a:lnTo>
                  <a:pt x="0" y="126797"/>
                </a:lnTo>
                <a:close/>
              </a:path>
            </a:pathLst>
          </a:custGeom>
          <a:gradFill>
            <a:gsLst>
              <a:gs pos="5870">
                <a:srgbClr val="CBCCD1"/>
              </a:gs>
              <a:gs pos="39110">
                <a:srgbClr val="FFFFFF"/>
              </a:gs>
              <a:gs pos="100000">
                <a:srgbClr val="B7B7B9"/>
              </a:gs>
            </a:gsLst>
            <a:lin ang="20990744" scaled="1"/>
          </a:gra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8" name="任意多边形: 形状 17"/>
          <p:cNvSpPr/>
          <p:nvPr>
            <p:custDataLst>
              <p:tags r:id="rId7"/>
            </p:custDataLst>
          </p:nvPr>
        </p:nvSpPr>
        <p:spPr>
          <a:xfrm>
            <a:off x="10181590" y="1696085"/>
            <a:ext cx="1663700" cy="4096385"/>
          </a:xfrm>
          <a:custGeom>
            <a:avLst/>
            <a:gdLst>
              <a:gd name="connsiteX0" fmla="*/ 0 w 1663826"/>
              <a:gd name="connsiteY0" fmla="*/ 343357 h 4096435"/>
              <a:gd name="connsiteX1" fmla="*/ 140208 w 1663826"/>
              <a:gd name="connsiteY1" fmla="*/ 351053 h 4096435"/>
              <a:gd name="connsiteX2" fmla="*/ 275844 w 1663826"/>
              <a:gd name="connsiteY2" fmla="*/ 299237 h 4096435"/>
              <a:gd name="connsiteX3" fmla="*/ 379552 w 1663826"/>
              <a:gd name="connsiteY3" fmla="*/ 351053 h 4096435"/>
              <a:gd name="connsiteX4" fmla="*/ 499186 w 1663826"/>
              <a:gd name="connsiteY4" fmla="*/ 247345 h 4096435"/>
              <a:gd name="connsiteX5" fmla="*/ 722528 w 1663826"/>
              <a:gd name="connsiteY5" fmla="*/ 247345 h 4096435"/>
              <a:gd name="connsiteX6" fmla="*/ 762380 w 1663826"/>
              <a:gd name="connsiteY6" fmla="*/ 167564 h 4096435"/>
              <a:gd name="connsiteX7" fmla="*/ 838200 w 1663826"/>
              <a:gd name="connsiteY7" fmla="*/ 187985 h 4096435"/>
              <a:gd name="connsiteX8" fmla="*/ 898017 w 1663826"/>
              <a:gd name="connsiteY8" fmla="*/ 259308 h 4096435"/>
              <a:gd name="connsiteX9" fmla="*/ 993724 w 1663826"/>
              <a:gd name="connsiteY9" fmla="*/ 167564 h 4096435"/>
              <a:gd name="connsiteX10" fmla="*/ 1089431 w 1663826"/>
              <a:gd name="connsiteY10" fmla="*/ 79781 h 4096435"/>
              <a:gd name="connsiteX11" fmla="*/ 1193139 w 1663826"/>
              <a:gd name="connsiteY11" fmla="*/ 0 h 4096435"/>
              <a:gd name="connsiteX12" fmla="*/ 1304849 w 1663826"/>
              <a:gd name="connsiteY12" fmla="*/ 0 h 4096435"/>
              <a:gd name="connsiteX13" fmla="*/ 1360703 w 1663826"/>
              <a:gd name="connsiteY13" fmla="*/ 0 h 4096435"/>
              <a:gd name="connsiteX14" fmla="*/ 1408557 w 1663826"/>
              <a:gd name="connsiteY14" fmla="*/ 55855 h 4096435"/>
              <a:gd name="connsiteX15" fmla="*/ 1480338 w 1663826"/>
              <a:gd name="connsiteY15" fmla="*/ 0 h 4096435"/>
              <a:gd name="connsiteX16" fmla="*/ 1504265 w 1663826"/>
              <a:gd name="connsiteY16" fmla="*/ 127635 h 4096435"/>
              <a:gd name="connsiteX17" fmla="*/ 1663827 w 1663826"/>
              <a:gd name="connsiteY17" fmla="*/ 3845128 h 4096435"/>
              <a:gd name="connsiteX18" fmla="*/ 1536192 w 1663826"/>
              <a:gd name="connsiteY18" fmla="*/ 3845128 h 4096435"/>
              <a:gd name="connsiteX19" fmla="*/ 1432484 w 1663826"/>
              <a:gd name="connsiteY19" fmla="*/ 3924910 h 4096435"/>
              <a:gd name="connsiteX20" fmla="*/ 1288923 w 1663826"/>
              <a:gd name="connsiteY20" fmla="*/ 3965600 h 4096435"/>
              <a:gd name="connsiteX21" fmla="*/ 1193216 w 1663826"/>
              <a:gd name="connsiteY21" fmla="*/ 4020693 h 4096435"/>
              <a:gd name="connsiteX22" fmla="*/ 1025728 w 1663826"/>
              <a:gd name="connsiteY22" fmla="*/ 4076548 h 4096435"/>
              <a:gd name="connsiteX23" fmla="*/ 770458 w 1663826"/>
              <a:gd name="connsiteY23" fmla="*/ 4076548 h 4096435"/>
              <a:gd name="connsiteX24" fmla="*/ 687400 w 1663826"/>
              <a:gd name="connsiteY24" fmla="*/ 4096436 h 4096435"/>
              <a:gd name="connsiteX25" fmla="*/ 626821 w 1663826"/>
              <a:gd name="connsiteY25" fmla="*/ 4020769 h 4096435"/>
              <a:gd name="connsiteX26" fmla="*/ 499186 w 1663826"/>
              <a:gd name="connsiteY26" fmla="*/ 4012768 h 4096435"/>
              <a:gd name="connsiteX27" fmla="*/ 347624 w 1663826"/>
              <a:gd name="connsiteY27" fmla="*/ 3965677 h 4096435"/>
              <a:gd name="connsiteX28" fmla="*/ 242392 w 1663826"/>
              <a:gd name="connsiteY28" fmla="*/ 3907308 h 4096435"/>
              <a:gd name="connsiteX29" fmla="*/ 0 w 1663826"/>
              <a:gd name="connsiteY29" fmla="*/ 343357 h 4096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663826" h="4096435">
                <a:moveTo>
                  <a:pt x="0" y="343357"/>
                </a:moveTo>
                <a:lnTo>
                  <a:pt x="140208" y="351053"/>
                </a:lnTo>
                <a:lnTo>
                  <a:pt x="275844" y="299237"/>
                </a:lnTo>
                <a:lnTo>
                  <a:pt x="379552" y="351053"/>
                </a:lnTo>
                <a:cubicBezTo>
                  <a:pt x="379552" y="351053"/>
                  <a:pt x="459334" y="255346"/>
                  <a:pt x="499186" y="247345"/>
                </a:cubicBezTo>
                <a:cubicBezTo>
                  <a:pt x="539039" y="239344"/>
                  <a:pt x="722528" y="247345"/>
                  <a:pt x="722528" y="247345"/>
                </a:cubicBezTo>
                <a:lnTo>
                  <a:pt x="762380" y="167564"/>
                </a:lnTo>
                <a:lnTo>
                  <a:pt x="838200" y="187985"/>
                </a:lnTo>
                <a:lnTo>
                  <a:pt x="898017" y="259308"/>
                </a:lnTo>
                <a:lnTo>
                  <a:pt x="993724" y="167564"/>
                </a:lnTo>
                <a:lnTo>
                  <a:pt x="1089431" y="79781"/>
                </a:lnTo>
                <a:lnTo>
                  <a:pt x="1193139" y="0"/>
                </a:lnTo>
                <a:lnTo>
                  <a:pt x="1304849" y="0"/>
                </a:lnTo>
                <a:lnTo>
                  <a:pt x="1360703" y="0"/>
                </a:lnTo>
                <a:lnTo>
                  <a:pt x="1408557" y="55855"/>
                </a:lnTo>
                <a:lnTo>
                  <a:pt x="1480338" y="0"/>
                </a:lnTo>
                <a:lnTo>
                  <a:pt x="1504265" y="127635"/>
                </a:lnTo>
                <a:lnTo>
                  <a:pt x="1663827" y="3845128"/>
                </a:lnTo>
                <a:lnTo>
                  <a:pt x="1536192" y="3845128"/>
                </a:lnTo>
                <a:lnTo>
                  <a:pt x="1432484" y="3924910"/>
                </a:lnTo>
                <a:lnTo>
                  <a:pt x="1288923" y="3965600"/>
                </a:lnTo>
                <a:lnTo>
                  <a:pt x="1193216" y="4020693"/>
                </a:lnTo>
                <a:lnTo>
                  <a:pt x="1025728" y="4076548"/>
                </a:lnTo>
                <a:lnTo>
                  <a:pt x="770458" y="4076548"/>
                </a:lnTo>
                <a:lnTo>
                  <a:pt x="687400" y="4096436"/>
                </a:lnTo>
                <a:lnTo>
                  <a:pt x="626821" y="4020769"/>
                </a:lnTo>
                <a:lnTo>
                  <a:pt x="499186" y="4012768"/>
                </a:lnTo>
                <a:lnTo>
                  <a:pt x="347624" y="3965677"/>
                </a:lnTo>
                <a:lnTo>
                  <a:pt x="242392" y="3907308"/>
                </a:lnTo>
                <a:lnTo>
                  <a:pt x="0" y="343357"/>
                </a:lnTo>
                <a:close/>
              </a:path>
            </a:pathLst>
          </a:custGeom>
          <a:solidFill>
            <a:srgbClr val="DCDCDC"/>
          </a:soli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9" name="任意多边形: 形状 18"/>
          <p:cNvSpPr/>
          <p:nvPr>
            <p:custDataLst>
              <p:tags r:id="rId8"/>
            </p:custDataLst>
          </p:nvPr>
        </p:nvSpPr>
        <p:spPr>
          <a:xfrm>
            <a:off x="10194290" y="1823720"/>
            <a:ext cx="1651635" cy="3837940"/>
          </a:xfrm>
          <a:custGeom>
            <a:avLst/>
            <a:gdLst>
              <a:gd name="connsiteX0" fmla="*/ 0 w 1651329"/>
              <a:gd name="connsiteY0" fmla="*/ 295199 h 3837911"/>
              <a:gd name="connsiteX1" fmla="*/ 103708 w 1651329"/>
              <a:gd name="connsiteY1" fmla="*/ 335051 h 3837911"/>
              <a:gd name="connsiteX2" fmla="*/ 263270 w 1651329"/>
              <a:gd name="connsiteY2" fmla="*/ 295199 h 3837911"/>
              <a:gd name="connsiteX3" fmla="*/ 422834 w 1651329"/>
              <a:gd name="connsiteY3" fmla="*/ 295199 h 3837911"/>
              <a:gd name="connsiteX4" fmla="*/ 749884 w 1651329"/>
              <a:gd name="connsiteY4" fmla="*/ 207416 h 3837911"/>
              <a:gd name="connsiteX5" fmla="*/ 941374 w 1651329"/>
              <a:gd name="connsiteY5" fmla="*/ 271272 h 3837911"/>
              <a:gd name="connsiteX6" fmla="*/ 1061009 w 1651329"/>
              <a:gd name="connsiteY6" fmla="*/ 167564 h 3837911"/>
              <a:gd name="connsiteX7" fmla="*/ 1212571 w 1651329"/>
              <a:gd name="connsiteY7" fmla="*/ 167564 h 3837911"/>
              <a:gd name="connsiteX8" fmla="*/ 1324279 w 1651329"/>
              <a:gd name="connsiteY8" fmla="*/ 87782 h 3837911"/>
              <a:gd name="connsiteX9" fmla="*/ 1491767 w 1651329"/>
              <a:gd name="connsiteY9" fmla="*/ 0 h 3837911"/>
              <a:gd name="connsiteX10" fmla="*/ 1651330 w 1651329"/>
              <a:gd name="connsiteY10" fmla="*/ 3494075 h 3837911"/>
              <a:gd name="connsiteX11" fmla="*/ 1531696 w 1651329"/>
              <a:gd name="connsiteY11" fmla="*/ 3629711 h 3837911"/>
              <a:gd name="connsiteX12" fmla="*/ 1380134 w 1651329"/>
              <a:gd name="connsiteY12" fmla="*/ 3677564 h 3837911"/>
              <a:gd name="connsiteX13" fmla="*/ 1140790 w 1651329"/>
              <a:gd name="connsiteY13" fmla="*/ 3781273 h 3837911"/>
              <a:gd name="connsiteX14" fmla="*/ 909447 w 1651329"/>
              <a:gd name="connsiteY14" fmla="*/ 3837127 h 3837911"/>
              <a:gd name="connsiteX15" fmla="*/ 494614 w 1651329"/>
              <a:gd name="connsiteY15" fmla="*/ 3789274 h 3837911"/>
              <a:gd name="connsiteX16" fmla="*/ 231343 w 1651329"/>
              <a:gd name="connsiteY16" fmla="*/ 3693567 h 3837911"/>
              <a:gd name="connsiteX17" fmla="*/ 0 w 1651329"/>
              <a:gd name="connsiteY17" fmla="*/ 295199 h 3837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51329" h="3837911">
                <a:moveTo>
                  <a:pt x="0" y="295199"/>
                </a:moveTo>
                <a:lnTo>
                  <a:pt x="103708" y="335051"/>
                </a:lnTo>
                <a:lnTo>
                  <a:pt x="263270" y="295199"/>
                </a:lnTo>
                <a:lnTo>
                  <a:pt x="422834" y="295199"/>
                </a:lnTo>
                <a:lnTo>
                  <a:pt x="749884" y="207416"/>
                </a:lnTo>
                <a:lnTo>
                  <a:pt x="941374" y="271272"/>
                </a:lnTo>
                <a:lnTo>
                  <a:pt x="1061009" y="167564"/>
                </a:lnTo>
                <a:lnTo>
                  <a:pt x="1212571" y="167564"/>
                </a:lnTo>
                <a:lnTo>
                  <a:pt x="1324279" y="87782"/>
                </a:lnTo>
                <a:lnTo>
                  <a:pt x="1491767" y="0"/>
                </a:lnTo>
                <a:lnTo>
                  <a:pt x="1651330" y="3494075"/>
                </a:lnTo>
                <a:cubicBezTo>
                  <a:pt x="1651330" y="3494075"/>
                  <a:pt x="1563547" y="3629711"/>
                  <a:pt x="1531696" y="3629711"/>
                </a:cubicBezTo>
                <a:cubicBezTo>
                  <a:pt x="1499768" y="3629711"/>
                  <a:pt x="1380134" y="3677564"/>
                  <a:pt x="1380134" y="3677564"/>
                </a:cubicBezTo>
                <a:cubicBezTo>
                  <a:pt x="1380134" y="3677564"/>
                  <a:pt x="1204646" y="3749345"/>
                  <a:pt x="1140790" y="3781273"/>
                </a:cubicBezTo>
                <a:cubicBezTo>
                  <a:pt x="1076934" y="3813200"/>
                  <a:pt x="973302" y="3829126"/>
                  <a:pt x="909447" y="3837127"/>
                </a:cubicBezTo>
                <a:cubicBezTo>
                  <a:pt x="845591" y="3845128"/>
                  <a:pt x="542467" y="3789274"/>
                  <a:pt x="494614" y="3789274"/>
                </a:cubicBezTo>
                <a:cubicBezTo>
                  <a:pt x="446761" y="3789274"/>
                  <a:pt x="303123" y="3813200"/>
                  <a:pt x="231343" y="3693567"/>
                </a:cubicBezTo>
                <a:lnTo>
                  <a:pt x="0" y="295199"/>
                </a:lnTo>
                <a:close/>
              </a:path>
            </a:pathLst>
          </a:custGeom>
          <a:gradFill>
            <a:gsLst>
              <a:gs pos="5870">
                <a:srgbClr val="CBCCD1"/>
              </a:gs>
              <a:gs pos="39110">
                <a:srgbClr val="FFFFFF"/>
              </a:gs>
              <a:gs pos="100000">
                <a:srgbClr val="B7B7B9"/>
              </a:gs>
            </a:gsLst>
            <a:lin ang="0" scaled="1"/>
          </a:gradFill>
          <a:ln w="7620"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7" name="标题 6"/>
          <p:cNvSpPr>
            <a:spLocks noGrp="1"/>
          </p:cNvSpPr>
          <p:nvPr>
            <p:ph type="title"/>
            <p:custDataLst>
              <p:tags r:id="rId9"/>
            </p:custDataLst>
          </p:nvPr>
        </p:nvSpPr>
        <p:spPr>
          <a:xfrm>
            <a:off x="1019175" y="2294255"/>
            <a:ext cx="8693150" cy="883285"/>
          </a:xfrm>
        </p:spPr>
        <p:txBody>
          <a:bodyPr anchor="b" anchorCtr="0">
            <a:normAutofit fontScale="90000"/>
          </a:bodyPr>
          <a:lstStyle/>
          <a:p>
            <a:pPr marL="0" indent="0" fontAlgn="auto">
              <a:lnSpc>
                <a:spcPct val="150000"/>
              </a:lnSpc>
            </a:pPr>
            <a:r>
              <a:rPr lang="zh-CN" altLang="en-US" sz="4445" i="1" spc="300">
                <a:solidFill>
                  <a:srgbClr val="FFFFFF"/>
                </a:solidFill>
                <a:uFillTx/>
                <a:latin typeface="+mj-ea"/>
                <a:sym typeface="+mn-ea"/>
              </a:rPr>
              <a:t>二、重点解读内容</a:t>
            </a:r>
            <a:endParaRPr lang="zh-CN" altLang="en-US" sz="4445" i="1" spc="300">
              <a:solidFill>
                <a:srgbClr val="FFFFFF"/>
              </a:solidFill>
              <a:uFillTx/>
              <a:latin typeface="+mj-ea"/>
              <a:sym typeface="+mn-ea"/>
            </a:endParaRPr>
          </a:p>
        </p:txBody>
      </p:sp>
      <p:sp>
        <p:nvSpPr>
          <p:cNvPr id="40" name="文本框 39"/>
          <p:cNvSpPr txBox="1"/>
          <p:nvPr>
            <p:custDataLst>
              <p:tags r:id="rId10"/>
            </p:custDataLst>
          </p:nvPr>
        </p:nvSpPr>
        <p:spPr>
          <a:xfrm>
            <a:off x="1019175" y="3266440"/>
            <a:ext cx="8693785" cy="1616710"/>
          </a:xfrm>
          <a:prstGeom prst="rect">
            <a:avLst/>
          </a:prstGeom>
          <a:noFill/>
        </p:spPr>
        <p:txBody>
          <a:bodyPr wrap="square" lIns="0">
            <a:normAutofit fontScale="27500"/>
            <a:scene3d>
              <a:camera prst="orthographicFront"/>
              <a:lightRig rig="threePt" dir="t"/>
            </a:scene3d>
            <a:sp3d extrusionH="381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indent="0" algn="just" fontAlgn="auto">
              <a:lnSpc>
                <a:spcPct val="150000"/>
              </a:lnSpc>
              <a:spcAft>
                <a:spcPts val="800"/>
              </a:spcAft>
            </a:pPr>
            <a:r>
              <a:rPr lang="zh-CN" altLang="en-US" sz="8000" b="1" i="1" spc="150" dirty="0">
                <a:ln>
                  <a:noFill/>
                </a:ln>
                <a:solidFill>
                  <a:srgbClr val="FFFFFF"/>
                </a:solidFill>
                <a:uFillTx/>
                <a:sym typeface="+mn-ea"/>
              </a:rPr>
              <a:t>《方案》共四大部分内容，明确了编制目的、依据、范围、体系、原则，组织机构与职责，应急与响应，应急保障等。</a:t>
            </a:r>
            <a:endParaRPr lang="zh-CN" altLang="en-US" sz="8000" b="1" i="1" spc="150" dirty="0">
              <a:ln>
                <a:noFill/>
              </a:ln>
              <a:solidFill>
                <a:srgbClr val="FFFFFF"/>
              </a:solidFill>
              <a:uFillTx/>
              <a:sym typeface="+mn-ea"/>
            </a:endParaRPr>
          </a:p>
        </p:txBody>
      </p:sp>
    </p:spTree>
    <p:custDataLst>
      <p:tags r:id="rId1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二、重点解读内容</a:t>
            </a:r>
            <a:endParaRPr lang="zh-CN" altLang="en-US"/>
          </a:p>
        </p:txBody>
      </p:sp>
      <p:sp>
        <p:nvSpPr>
          <p:cNvPr id="5" name="任意多边形 4"/>
          <p:cNvSpPr/>
          <p:nvPr>
            <p:custDataLst>
              <p:tags r:id="rId2"/>
            </p:custDataLst>
          </p:nvPr>
        </p:nvSpPr>
        <p:spPr>
          <a:xfrm>
            <a:off x="695960" y="1423035"/>
            <a:ext cx="10800080" cy="4838700"/>
          </a:xfrm>
          <a:custGeom>
            <a:avLst/>
            <a:gdLst>
              <a:gd name="connsiteX0" fmla="*/ 546 w 17008"/>
              <a:gd name="connsiteY0" fmla="*/ 1 h 7620"/>
              <a:gd name="connsiteX1" fmla="*/ 16856 w 17008"/>
              <a:gd name="connsiteY1" fmla="*/ 0 h 7620"/>
              <a:gd name="connsiteX2" fmla="*/ 17008 w 17008"/>
              <a:gd name="connsiteY2" fmla="*/ 152 h 7620"/>
              <a:gd name="connsiteX3" fmla="*/ 17008 w 17008"/>
              <a:gd name="connsiteY3" fmla="*/ 7468 h 7620"/>
              <a:gd name="connsiteX4" fmla="*/ 16856 w 17008"/>
              <a:gd name="connsiteY4" fmla="*/ 7620 h 7620"/>
              <a:gd name="connsiteX5" fmla="*/ 152 w 17008"/>
              <a:gd name="connsiteY5" fmla="*/ 7620 h 7620"/>
              <a:gd name="connsiteX6" fmla="*/ 0 w 17008"/>
              <a:gd name="connsiteY6" fmla="*/ 7468 h 7620"/>
              <a:gd name="connsiteX7" fmla="*/ 4 w 17008"/>
              <a:gd name="connsiteY7" fmla="*/ 2173 h 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8" h="7620">
                <a:moveTo>
                  <a:pt x="546" y="1"/>
                </a:moveTo>
                <a:lnTo>
                  <a:pt x="16856" y="0"/>
                </a:lnTo>
                <a:cubicBezTo>
                  <a:pt x="16940" y="0"/>
                  <a:pt x="17008" y="68"/>
                  <a:pt x="17008" y="152"/>
                </a:cubicBezTo>
                <a:lnTo>
                  <a:pt x="17008" y="7468"/>
                </a:lnTo>
                <a:cubicBezTo>
                  <a:pt x="17008" y="7552"/>
                  <a:pt x="16940" y="7620"/>
                  <a:pt x="16856" y="7620"/>
                </a:cubicBezTo>
                <a:lnTo>
                  <a:pt x="152" y="7620"/>
                </a:lnTo>
                <a:cubicBezTo>
                  <a:pt x="68" y="7620"/>
                  <a:pt x="0" y="7552"/>
                  <a:pt x="0" y="7468"/>
                </a:cubicBezTo>
                <a:lnTo>
                  <a:pt x="4" y="2173"/>
                </a:lnTo>
              </a:path>
            </a:pathLst>
          </a:custGeom>
          <a:noFill/>
          <a:ln w="9525">
            <a:solidFill>
              <a:schemeClr val="accent1">
                <a:lumMod val="75000"/>
                <a:alpha val="40000"/>
              </a:schemeClr>
            </a:solidFill>
            <a:headEnd type="none"/>
            <a:tailEnd type="ova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矩形 6"/>
          <p:cNvSpPr/>
          <p:nvPr>
            <p:custDataLst>
              <p:tags r:id="rId3"/>
            </p:custDataLst>
          </p:nvPr>
        </p:nvSpPr>
        <p:spPr>
          <a:xfrm>
            <a:off x="1452880" y="1423035"/>
            <a:ext cx="10043795" cy="739140"/>
          </a:xfrm>
          <a:prstGeom prst="rect">
            <a:avLst/>
          </a:prstGeom>
          <a:gradFill>
            <a:gsLst>
              <a:gs pos="0">
                <a:schemeClr val="accent1">
                  <a:alpha val="5000"/>
                </a:schemeClr>
              </a:gs>
              <a:gs pos="100000">
                <a:schemeClr val="accent1">
                  <a:alpha val="0"/>
                </a:schemeClr>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lIns="288290" rtlCol="0" anchor="ctr"/>
          <a:lstStyle/>
          <a:p>
            <a:pPr algn="l"/>
            <a:r>
              <a:rPr lang="zh-CN" altLang="en-US" sz="2000" b="1">
                <a:solidFill>
                  <a:schemeClr val="accent1"/>
                </a:solidFill>
              </a:rPr>
              <a:t>第一部分 总则</a:t>
            </a:r>
            <a:endParaRPr lang="zh-CN" altLang="en-US" sz="2000" b="1">
              <a:solidFill>
                <a:schemeClr val="accent1"/>
              </a:solidFill>
            </a:endParaRPr>
          </a:p>
        </p:txBody>
      </p:sp>
      <p:sp>
        <p:nvSpPr>
          <p:cNvPr id="11" name="圆角矩形 10"/>
          <p:cNvSpPr/>
          <p:nvPr>
            <p:custDataLst>
              <p:tags r:id="rId4"/>
            </p:custDataLst>
          </p:nvPr>
        </p:nvSpPr>
        <p:spPr>
          <a:xfrm>
            <a:off x="716915" y="1423035"/>
            <a:ext cx="738505" cy="741045"/>
          </a:xfrm>
          <a:prstGeom prst="roundRect">
            <a:avLst>
              <a:gd name="adj" fmla="val 9389"/>
            </a:avLst>
          </a:prstGeom>
          <a:gradFill>
            <a:gsLst>
              <a:gs pos="67000">
                <a:schemeClr val="accent1"/>
              </a:gs>
              <a:gs pos="0">
                <a:schemeClr val="accent1">
                  <a:lumMod val="60000"/>
                  <a:lumOff val="40000"/>
                </a:schemeClr>
              </a:gs>
            </a:gsLst>
            <a:lin ang="2700000" scaled="1"/>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cxnSp>
        <p:nvCxnSpPr>
          <p:cNvPr id="12" name="直接连接符 11"/>
          <p:cNvCxnSpPr/>
          <p:nvPr>
            <p:custDataLst>
              <p:tags r:id="rId5"/>
            </p:custDataLst>
          </p:nvPr>
        </p:nvCxnSpPr>
        <p:spPr>
          <a:xfrm>
            <a:off x="1202055" y="2170430"/>
            <a:ext cx="9905365" cy="0"/>
          </a:xfrm>
          <a:prstGeom prst="line">
            <a:avLst/>
          </a:prstGeom>
          <a:ln w="9525">
            <a:solidFill>
              <a:schemeClr val="accent1">
                <a:alpha val="40000"/>
              </a:schemeClr>
            </a:solidFill>
            <a:prstDash val="lgDash"/>
          </a:ln>
        </p:spPr>
        <p:style>
          <a:lnRef idx="2">
            <a:schemeClr val="accent1"/>
          </a:lnRef>
          <a:fillRef idx="0">
            <a:srgbClr val="FFFFFF"/>
          </a:fillRef>
          <a:effectRef idx="0">
            <a:srgbClr val="FFFFFF"/>
          </a:effectRef>
          <a:fontRef idx="minor">
            <a:schemeClr val="tx1"/>
          </a:fontRef>
        </p:style>
      </p:cxnSp>
      <p:sp>
        <p:nvSpPr>
          <p:cNvPr id="9" name="文本框 8"/>
          <p:cNvSpPr txBox="1"/>
          <p:nvPr>
            <p:custDataLst>
              <p:tags r:id="rId6"/>
            </p:custDataLst>
          </p:nvPr>
        </p:nvSpPr>
        <p:spPr>
          <a:xfrm>
            <a:off x="1089660" y="2441575"/>
            <a:ext cx="10062210" cy="3445510"/>
          </a:xfrm>
          <a:prstGeom prst="rect">
            <a:avLst/>
          </a:prstGeom>
          <a:noFill/>
        </p:spPr>
        <p:txBody>
          <a:bodyPr wrap="square" rtlCol="0" anchor="ctr" anchorCtr="0">
            <a:normAutofit/>
          </a:bodyPr>
          <a:lstStyle/>
          <a:p>
            <a:pPr indent="457200" fontAlgn="auto">
              <a:lnSpc>
                <a:spcPct val="150000"/>
              </a:lnSpc>
              <a:spcAft>
                <a:spcPts val="600"/>
              </a:spcAft>
              <a:extLst>
                <a:ext uri="{35155182-B16C-46BC-9424-99874614C6A1}">
                  <wpsdc:indentchars xmlns:wpsdc="http://www.wps.cn/officeDocument/2017/drawingmlCustomData" val="200" checksum="59296752"/>
                </a:ext>
              </a:extLst>
            </a:pPr>
            <a:r>
              <a:rPr lang="zh-CN" altLang="en-US" dirty="0">
                <a:ln>
                  <a:noFill/>
                  <a:prstDash val="sysDot"/>
                </a:ln>
                <a:solidFill>
                  <a:schemeClr val="tx1">
                    <a:lumMod val="85000"/>
                    <a:lumOff val="15000"/>
                  </a:schemeClr>
                </a:solidFill>
                <a:latin typeface="+mn-ea"/>
                <a:cs typeface="+mn-ea"/>
                <a:sym typeface="+mn-ea"/>
              </a:rPr>
              <a:t>明确了编制目的、编制依据、适用范围、预案体系、工作原则,重点强调本方案为全市应对重污染天气的应急预案体系中的市直有关部门重污染天气应急响应专项实施方案。适用于沈阳市行政区域内房屋建筑工程、市政工程、拆除工程等职责范围内建筑工地发生重污染天气的预警和应急响应。</a:t>
            </a:r>
            <a:endParaRPr lang="zh-CN" altLang="en-US" dirty="0">
              <a:ln>
                <a:noFill/>
                <a:prstDash val="sysDot"/>
              </a:ln>
              <a:solidFill>
                <a:schemeClr val="tx1">
                  <a:lumMod val="85000"/>
                  <a:lumOff val="15000"/>
                </a:schemeClr>
              </a:solidFill>
              <a:latin typeface="+mn-ea"/>
              <a:cs typeface="+mn-ea"/>
              <a:sym typeface="+mn-ea"/>
            </a:endParaRPr>
          </a:p>
        </p:txBody>
      </p:sp>
      <p:pic>
        <p:nvPicPr>
          <p:cNvPr id="3" name="图片 2" descr="打印机"/>
          <p:cNvPicPr>
            <a:picLocks noChangeAspect="1"/>
          </p:cNvPicPr>
          <p:nvPr>
            <p:custDataLst>
              <p:tags r:id="rId7"/>
            </p:custDataLst>
          </p:nvPr>
        </p:nvPicPr>
        <p:blipFill>
          <a:blip r:embed="rId8">
            <a:extLst>
              <a:ext uri="{96DAC541-7B7A-43D3-8B79-37D633B846F1}">
                <asvg:svgBlip xmlns:asvg="http://schemas.microsoft.com/office/drawing/2016/SVG/main" r:embed="rId9"/>
              </a:ext>
            </a:extLst>
          </a:blip>
          <a:stretch>
            <a:fillRect/>
          </a:stretch>
        </p:blipFill>
        <p:spPr>
          <a:xfrm>
            <a:off x="883285" y="1581150"/>
            <a:ext cx="406400" cy="406400"/>
          </a:xfrm>
          <a:prstGeom prst="rect">
            <a:avLst/>
          </a:prstGeom>
        </p:spPr>
      </p:pic>
    </p:spTree>
    <p:custDataLst>
      <p:tags r:id="rId10"/>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二、重点解读内容</a:t>
            </a:r>
            <a:endParaRPr lang="zh-CN" altLang="en-US"/>
          </a:p>
        </p:txBody>
      </p:sp>
      <p:sp>
        <p:nvSpPr>
          <p:cNvPr id="5" name="任意多边形 4"/>
          <p:cNvSpPr/>
          <p:nvPr>
            <p:custDataLst>
              <p:tags r:id="rId2"/>
            </p:custDataLst>
          </p:nvPr>
        </p:nvSpPr>
        <p:spPr>
          <a:xfrm>
            <a:off x="695960" y="1423035"/>
            <a:ext cx="10800080" cy="4838700"/>
          </a:xfrm>
          <a:custGeom>
            <a:avLst/>
            <a:gdLst>
              <a:gd name="connsiteX0" fmla="*/ 546 w 17008"/>
              <a:gd name="connsiteY0" fmla="*/ 1 h 7620"/>
              <a:gd name="connsiteX1" fmla="*/ 16856 w 17008"/>
              <a:gd name="connsiteY1" fmla="*/ 0 h 7620"/>
              <a:gd name="connsiteX2" fmla="*/ 17008 w 17008"/>
              <a:gd name="connsiteY2" fmla="*/ 152 h 7620"/>
              <a:gd name="connsiteX3" fmla="*/ 17008 w 17008"/>
              <a:gd name="connsiteY3" fmla="*/ 7468 h 7620"/>
              <a:gd name="connsiteX4" fmla="*/ 16856 w 17008"/>
              <a:gd name="connsiteY4" fmla="*/ 7620 h 7620"/>
              <a:gd name="connsiteX5" fmla="*/ 152 w 17008"/>
              <a:gd name="connsiteY5" fmla="*/ 7620 h 7620"/>
              <a:gd name="connsiteX6" fmla="*/ 0 w 17008"/>
              <a:gd name="connsiteY6" fmla="*/ 7468 h 7620"/>
              <a:gd name="connsiteX7" fmla="*/ 4 w 17008"/>
              <a:gd name="connsiteY7" fmla="*/ 2173 h 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8" h="7620">
                <a:moveTo>
                  <a:pt x="546" y="1"/>
                </a:moveTo>
                <a:lnTo>
                  <a:pt x="16856" y="0"/>
                </a:lnTo>
                <a:cubicBezTo>
                  <a:pt x="16940" y="0"/>
                  <a:pt x="17008" y="68"/>
                  <a:pt x="17008" y="152"/>
                </a:cubicBezTo>
                <a:lnTo>
                  <a:pt x="17008" y="7468"/>
                </a:lnTo>
                <a:cubicBezTo>
                  <a:pt x="17008" y="7552"/>
                  <a:pt x="16940" y="7620"/>
                  <a:pt x="16856" y="7620"/>
                </a:cubicBezTo>
                <a:lnTo>
                  <a:pt x="152" y="7620"/>
                </a:lnTo>
                <a:cubicBezTo>
                  <a:pt x="68" y="7620"/>
                  <a:pt x="0" y="7552"/>
                  <a:pt x="0" y="7468"/>
                </a:cubicBezTo>
                <a:lnTo>
                  <a:pt x="4" y="2173"/>
                </a:lnTo>
              </a:path>
            </a:pathLst>
          </a:custGeom>
          <a:noFill/>
          <a:ln w="9525">
            <a:solidFill>
              <a:schemeClr val="accent1">
                <a:lumMod val="75000"/>
                <a:alpha val="40000"/>
              </a:schemeClr>
            </a:solidFill>
            <a:headEnd type="none"/>
            <a:tailEnd type="ova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矩形 6"/>
          <p:cNvSpPr/>
          <p:nvPr>
            <p:custDataLst>
              <p:tags r:id="rId3"/>
            </p:custDataLst>
          </p:nvPr>
        </p:nvSpPr>
        <p:spPr>
          <a:xfrm>
            <a:off x="1452880" y="1423035"/>
            <a:ext cx="10043795" cy="739140"/>
          </a:xfrm>
          <a:prstGeom prst="rect">
            <a:avLst/>
          </a:prstGeom>
          <a:gradFill>
            <a:gsLst>
              <a:gs pos="0">
                <a:schemeClr val="accent1">
                  <a:alpha val="5000"/>
                </a:schemeClr>
              </a:gs>
              <a:gs pos="100000">
                <a:schemeClr val="accent1">
                  <a:alpha val="0"/>
                </a:schemeClr>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lIns="288290" rtlCol="0" anchor="ctr"/>
          <a:lstStyle/>
          <a:p>
            <a:pPr algn="l"/>
            <a:r>
              <a:rPr lang="zh-CN" altLang="en-US" sz="2000" b="1">
                <a:solidFill>
                  <a:schemeClr val="accent1"/>
                </a:solidFill>
              </a:rPr>
              <a:t>第二部分</a:t>
            </a:r>
            <a:r>
              <a:rPr lang="en-US" altLang="zh-CN" sz="2000" b="1">
                <a:solidFill>
                  <a:schemeClr val="accent1"/>
                </a:solidFill>
              </a:rPr>
              <a:t> </a:t>
            </a:r>
            <a:r>
              <a:rPr lang="zh-CN" altLang="en-US" sz="2000" b="1">
                <a:solidFill>
                  <a:schemeClr val="accent1"/>
                </a:solidFill>
              </a:rPr>
              <a:t>组织机构与职责</a:t>
            </a:r>
            <a:endParaRPr lang="zh-CN" altLang="en-US" sz="2000" b="1">
              <a:solidFill>
                <a:schemeClr val="accent1"/>
              </a:solidFill>
            </a:endParaRPr>
          </a:p>
        </p:txBody>
      </p:sp>
      <p:sp>
        <p:nvSpPr>
          <p:cNvPr id="11" name="圆角矩形 10"/>
          <p:cNvSpPr/>
          <p:nvPr>
            <p:custDataLst>
              <p:tags r:id="rId4"/>
            </p:custDataLst>
          </p:nvPr>
        </p:nvSpPr>
        <p:spPr>
          <a:xfrm>
            <a:off x="716915" y="1423035"/>
            <a:ext cx="738505" cy="741045"/>
          </a:xfrm>
          <a:prstGeom prst="roundRect">
            <a:avLst>
              <a:gd name="adj" fmla="val 9389"/>
            </a:avLst>
          </a:prstGeom>
          <a:gradFill>
            <a:gsLst>
              <a:gs pos="67000">
                <a:schemeClr val="accent1"/>
              </a:gs>
              <a:gs pos="0">
                <a:schemeClr val="accent1">
                  <a:lumMod val="60000"/>
                  <a:lumOff val="40000"/>
                </a:schemeClr>
              </a:gs>
            </a:gsLst>
            <a:lin ang="2700000" scaled="1"/>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cxnSp>
        <p:nvCxnSpPr>
          <p:cNvPr id="12" name="直接连接符 11"/>
          <p:cNvCxnSpPr/>
          <p:nvPr>
            <p:custDataLst>
              <p:tags r:id="rId5"/>
            </p:custDataLst>
          </p:nvPr>
        </p:nvCxnSpPr>
        <p:spPr>
          <a:xfrm>
            <a:off x="1202055" y="2170430"/>
            <a:ext cx="9905365" cy="0"/>
          </a:xfrm>
          <a:prstGeom prst="line">
            <a:avLst/>
          </a:prstGeom>
          <a:ln w="9525">
            <a:solidFill>
              <a:schemeClr val="accent1">
                <a:alpha val="40000"/>
              </a:schemeClr>
            </a:solidFill>
            <a:prstDash val="lgDash"/>
          </a:ln>
        </p:spPr>
        <p:style>
          <a:lnRef idx="2">
            <a:schemeClr val="accent1"/>
          </a:lnRef>
          <a:fillRef idx="0">
            <a:srgbClr val="FFFFFF"/>
          </a:fillRef>
          <a:effectRef idx="0">
            <a:srgbClr val="FFFFFF"/>
          </a:effectRef>
          <a:fontRef idx="minor">
            <a:schemeClr val="tx1"/>
          </a:fontRef>
        </p:style>
      </p:cxnSp>
      <p:pic>
        <p:nvPicPr>
          <p:cNvPr id="4" name="图片 3" descr="打印机"/>
          <p:cNvPicPr>
            <a:picLocks noChangeAspect="1"/>
          </p:cNvPicPr>
          <p:nvPr>
            <p:custDataLst>
              <p:tags r:id="rId6"/>
            </p:custDataLst>
          </p:nvPr>
        </p:nvPicPr>
        <p:blipFill>
          <a:blip r:embed="rId7">
            <a:extLst>
              <a:ext uri="{96DAC541-7B7A-43D3-8B79-37D633B846F1}">
                <asvg:svgBlip xmlns:asvg="http://schemas.microsoft.com/office/drawing/2016/SVG/main" r:embed="rId8"/>
              </a:ext>
            </a:extLst>
          </a:blip>
          <a:stretch>
            <a:fillRect/>
          </a:stretch>
        </p:blipFill>
        <p:spPr>
          <a:xfrm>
            <a:off x="883285" y="1581150"/>
            <a:ext cx="406400" cy="406400"/>
          </a:xfrm>
          <a:prstGeom prst="rect">
            <a:avLst/>
          </a:prstGeom>
        </p:spPr>
      </p:pic>
      <p:sp>
        <p:nvSpPr>
          <p:cNvPr id="9" name="文本框 8"/>
          <p:cNvSpPr txBox="1"/>
          <p:nvPr>
            <p:custDataLst>
              <p:tags r:id="rId9"/>
            </p:custDataLst>
          </p:nvPr>
        </p:nvSpPr>
        <p:spPr>
          <a:xfrm>
            <a:off x="605790" y="2505075"/>
            <a:ext cx="9655175" cy="3445510"/>
          </a:xfrm>
          <a:prstGeom prst="rect">
            <a:avLst/>
          </a:prstGeom>
          <a:noFill/>
        </p:spPr>
        <p:txBody>
          <a:bodyPr wrap="square" rtlCol="0" anchor="ctr" anchorCtr="0">
            <a:normAutofit/>
          </a:bodyPr>
          <a:lstStyle/>
          <a:p>
            <a:pPr marL="457200" lvl="1" indent="457200" fontAlgn="auto">
              <a:lnSpc>
                <a:spcPct val="150000"/>
              </a:lnSpc>
              <a:spcAft>
                <a:spcPts val="600"/>
              </a:spcAft>
              <a:extLst>
                <a:ext uri="{35155182-B16C-46BC-9424-99874614C6A1}">
                  <wpsdc:indentchars xmlns:wpsdc="http://www.wps.cn/officeDocument/2017/drawingmlCustomData" val="200" checksum="59296752"/>
                </a:ext>
              </a:extLst>
            </a:pPr>
            <a:r>
              <a:rPr lang="zh-CN" altLang="en-US" dirty="0">
                <a:ln>
                  <a:noFill/>
                  <a:prstDash val="sysDot"/>
                </a:ln>
                <a:solidFill>
                  <a:schemeClr val="tx1">
                    <a:lumMod val="85000"/>
                    <a:lumOff val="15000"/>
                  </a:schemeClr>
                </a:solidFill>
                <a:latin typeface="+mn-ea"/>
                <a:cs typeface="+mn-ea"/>
                <a:sym typeface="+mn-ea"/>
              </a:rPr>
              <a:t>《方案》规定成立市城乡建设局建筑工地重污染天气应急响应领导小组,由市城乡建设局局长担任组长,分管领导担任副组长。领导小组在市重污染天气专项应急指挥部的统一指导下开展工作,负责领导和指挥小组各成员单位开展建筑工地重污染天气应急响应工作。领导小组各成员单位包括市城乡建设局办公室、工程安全监管处,市城乡建设事务服务中心城建热线服务部,市建设工程安全监督站,各区、县(市)建设行政主管部门,市地铁集团有限公司。领导小组办公室设在市城乡建设局工程安全监管处。</a:t>
            </a:r>
            <a:endParaRPr lang="en-US" altLang="zh-CN" dirty="0">
              <a:ln>
                <a:noFill/>
                <a:prstDash val="sysDot"/>
              </a:ln>
              <a:solidFill>
                <a:schemeClr val="tx1">
                  <a:lumMod val="85000"/>
                  <a:lumOff val="15000"/>
                </a:schemeClr>
              </a:solidFill>
              <a:latin typeface="+mn-ea"/>
              <a:cs typeface="+mn-ea"/>
              <a:sym typeface="+mn-ea"/>
            </a:endParaRPr>
          </a:p>
        </p:txBody>
      </p:sp>
    </p:spTree>
    <p:custDataLst>
      <p:tags r:id="rId10"/>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二、重点解读内容</a:t>
            </a:r>
            <a:endParaRPr lang="zh-CN" altLang="en-US"/>
          </a:p>
        </p:txBody>
      </p:sp>
      <p:sp>
        <p:nvSpPr>
          <p:cNvPr id="5" name="任意多边形 4"/>
          <p:cNvSpPr/>
          <p:nvPr>
            <p:custDataLst>
              <p:tags r:id="rId2"/>
            </p:custDataLst>
          </p:nvPr>
        </p:nvSpPr>
        <p:spPr>
          <a:xfrm>
            <a:off x="695960" y="1423035"/>
            <a:ext cx="10800080" cy="4838700"/>
          </a:xfrm>
          <a:custGeom>
            <a:avLst/>
            <a:gdLst>
              <a:gd name="connsiteX0" fmla="*/ 546 w 17008"/>
              <a:gd name="connsiteY0" fmla="*/ 1 h 7620"/>
              <a:gd name="connsiteX1" fmla="*/ 16856 w 17008"/>
              <a:gd name="connsiteY1" fmla="*/ 0 h 7620"/>
              <a:gd name="connsiteX2" fmla="*/ 17008 w 17008"/>
              <a:gd name="connsiteY2" fmla="*/ 152 h 7620"/>
              <a:gd name="connsiteX3" fmla="*/ 17008 w 17008"/>
              <a:gd name="connsiteY3" fmla="*/ 7468 h 7620"/>
              <a:gd name="connsiteX4" fmla="*/ 16856 w 17008"/>
              <a:gd name="connsiteY4" fmla="*/ 7620 h 7620"/>
              <a:gd name="connsiteX5" fmla="*/ 152 w 17008"/>
              <a:gd name="connsiteY5" fmla="*/ 7620 h 7620"/>
              <a:gd name="connsiteX6" fmla="*/ 0 w 17008"/>
              <a:gd name="connsiteY6" fmla="*/ 7468 h 7620"/>
              <a:gd name="connsiteX7" fmla="*/ 4 w 17008"/>
              <a:gd name="connsiteY7" fmla="*/ 2173 h 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8" h="7620">
                <a:moveTo>
                  <a:pt x="546" y="1"/>
                </a:moveTo>
                <a:lnTo>
                  <a:pt x="16856" y="0"/>
                </a:lnTo>
                <a:cubicBezTo>
                  <a:pt x="16940" y="0"/>
                  <a:pt x="17008" y="68"/>
                  <a:pt x="17008" y="152"/>
                </a:cubicBezTo>
                <a:lnTo>
                  <a:pt x="17008" y="7468"/>
                </a:lnTo>
                <a:cubicBezTo>
                  <a:pt x="17008" y="7552"/>
                  <a:pt x="16940" y="7620"/>
                  <a:pt x="16856" y="7620"/>
                </a:cubicBezTo>
                <a:lnTo>
                  <a:pt x="152" y="7620"/>
                </a:lnTo>
                <a:cubicBezTo>
                  <a:pt x="68" y="7620"/>
                  <a:pt x="0" y="7552"/>
                  <a:pt x="0" y="7468"/>
                </a:cubicBezTo>
                <a:lnTo>
                  <a:pt x="4" y="2173"/>
                </a:lnTo>
              </a:path>
            </a:pathLst>
          </a:custGeom>
          <a:noFill/>
          <a:ln w="9525">
            <a:solidFill>
              <a:schemeClr val="accent1">
                <a:lumMod val="75000"/>
                <a:alpha val="40000"/>
              </a:schemeClr>
            </a:solidFill>
            <a:headEnd type="none"/>
            <a:tailEnd type="ova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矩形 6"/>
          <p:cNvSpPr/>
          <p:nvPr>
            <p:custDataLst>
              <p:tags r:id="rId3"/>
            </p:custDataLst>
          </p:nvPr>
        </p:nvSpPr>
        <p:spPr>
          <a:xfrm>
            <a:off x="1452880" y="1423035"/>
            <a:ext cx="10043795" cy="739140"/>
          </a:xfrm>
          <a:prstGeom prst="rect">
            <a:avLst/>
          </a:prstGeom>
          <a:gradFill>
            <a:gsLst>
              <a:gs pos="0">
                <a:schemeClr val="accent1">
                  <a:alpha val="5000"/>
                </a:schemeClr>
              </a:gs>
              <a:gs pos="100000">
                <a:schemeClr val="accent1">
                  <a:alpha val="0"/>
                </a:schemeClr>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lIns="288290" rtlCol="0" anchor="ctr"/>
          <a:lstStyle/>
          <a:p>
            <a:pPr algn="l"/>
            <a:r>
              <a:rPr lang="zh-CN" altLang="en-US" sz="2000" b="1">
                <a:solidFill>
                  <a:schemeClr val="accent1"/>
                </a:solidFill>
              </a:rPr>
              <a:t>第三部分</a:t>
            </a:r>
            <a:r>
              <a:rPr lang="en-US" altLang="zh-CN" sz="2000" b="1">
                <a:solidFill>
                  <a:schemeClr val="accent1"/>
                </a:solidFill>
              </a:rPr>
              <a:t> </a:t>
            </a:r>
            <a:r>
              <a:rPr lang="zh-CN" altLang="en-US" sz="2000" b="1">
                <a:solidFill>
                  <a:schemeClr val="accent1"/>
                </a:solidFill>
              </a:rPr>
              <a:t>应急与响应</a:t>
            </a:r>
            <a:endParaRPr lang="zh-CN" altLang="en-US" sz="2000" b="1">
              <a:solidFill>
                <a:schemeClr val="accent1"/>
              </a:solidFill>
            </a:endParaRPr>
          </a:p>
        </p:txBody>
      </p:sp>
      <p:sp>
        <p:nvSpPr>
          <p:cNvPr id="11" name="圆角矩形 10"/>
          <p:cNvSpPr/>
          <p:nvPr>
            <p:custDataLst>
              <p:tags r:id="rId4"/>
            </p:custDataLst>
          </p:nvPr>
        </p:nvSpPr>
        <p:spPr>
          <a:xfrm>
            <a:off x="716915" y="1423035"/>
            <a:ext cx="738505" cy="741045"/>
          </a:xfrm>
          <a:prstGeom prst="roundRect">
            <a:avLst>
              <a:gd name="adj" fmla="val 9389"/>
            </a:avLst>
          </a:prstGeom>
          <a:gradFill>
            <a:gsLst>
              <a:gs pos="67000">
                <a:schemeClr val="accent1"/>
              </a:gs>
              <a:gs pos="0">
                <a:schemeClr val="accent1">
                  <a:lumMod val="60000"/>
                  <a:lumOff val="40000"/>
                </a:schemeClr>
              </a:gs>
            </a:gsLst>
            <a:lin ang="2700000" scaled="1"/>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cxnSp>
        <p:nvCxnSpPr>
          <p:cNvPr id="12" name="直接连接符 11"/>
          <p:cNvCxnSpPr/>
          <p:nvPr>
            <p:custDataLst>
              <p:tags r:id="rId5"/>
            </p:custDataLst>
          </p:nvPr>
        </p:nvCxnSpPr>
        <p:spPr>
          <a:xfrm>
            <a:off x="1202055" y="2170430"/>
            <a:ext cx="9905365" cy="0"/>
          </a:xfrm>
          <a:prstGeom prst="line">
            <a:avLst/>
          </a:prstGeom>
          <a:ln w="9525">
            <a:solidFill>
              <a:schemeClr val="accent1">
                <a:alpha val="40000"/>
              </a:schemeClr>
            </a:solidFill>
            <a:prstDash val="lgDash"/>
          </a:ln>
        </p:spPr>
        <p:style>
          <a:lnRef idx="2">
            <a:schemeClr val="accent1"/>
          </a:lnRef>
          <a:fillRef idx="0">
            <a:srgbClr val="FFFFFF"/>
          </a:fillRef>
          <a:effectRef idx="0">
            <a:srgbClr val="FFFFFF"/>
          </a:effectRef>
          <a:fontRef idx="minor">
            <a:schemeClr val="tx1"/>
          </a:fontRef>
        </p:style>
      </p:cxnSp>
      <p:pic>
        <p:nvPicPr>
          <p:cNvPr id="4" name="图片 3" descr="打印机"/>
          <p:cNvPicPr>
            <a:picLocks noChangeAspect="1"/>
          </p:cNvPicPr>
          <p:nvPr>
            <p:custDataLst>
              <p:tags r:id="rId6"/>
            </p:custDataLst>
          </p:nvPr>
        </p:nvPicPr>
        <p:blipFill>
          <a:blip r:embed="rId7">
            <a:extLst>
              <a:ext uri="{96DAC541-7B7A-43D3-8B79-37D633B846F1}">
                <asvg:svgBlip xmlns:asvg="http://schemas.microsoft.com/office/drawing/2016/SVG/main" r:embed="rId8"/>
              </a:ext>
            </a:extLst>
          </a:blip>
          <a:stretch>
            <a:fillRect/>
          </a:stretch>
        </p:blipFill>
        <p:spPr>
          <a:xfrm>
            <a:off x="883285" y="1581150"/>
            <a:ext cx="406400" cy="406400"/>
          </a:xfrm>
          <a:prstGeom prst="rect">
            <a:avLst/>
          </a:prstGeom>
        </p:spPr>
      </p:pic>
      <p:sp>
        <p:nvSpPr>
          <p:cNvPr id="9" name="文本框 8"/>
          <p:cNvSpPr txBox="1"/>
          <p:nvPr>
            <p:custDataLst>
              <p:tags r:id="rId9"/>
            </p:custDataLst>
          </p:nvPr>
        </p:nvSpPr>
        <p:spPr>
          <a:xfrm>
            <a:off x="1089660" y="2441575"/>
            <a:ext cx="10062210" cy="3445510"/>
          </a:xfrm>
          <a:prstGeom prst="rect">
            <a:avLst/>
          </a:prstGeom>
          <a:noFill/>
        </p:spPr>
        <p:txBody>
          <a:bodyPr wrap="square" rtlCol="0" anchor="ctr" anchorCtr="0">
            <a:normAutofit/>
          </a:bodyPr>
          <a:lstStyle/>
          <a:p>
            <a:pPr lvl="0" indent="457200" fontAlgn="auto">
              <a:lnSpc>
                <a:spcPct val="150000"/>
              </a:lnSpc>
              <a:spcAft>
                <a:spcPts val="600"/>
              </a:spcAft>
              <a:extLst>
                <a:ext uri="{35155182-B16C-46BC-9424-99874614C6A1}">
                  <wpsdc:indentchars xmlns:wpsdc="http://www.wps.cn/officeDocument/2017/drawingmlCustomData" val="200" checksum="59296752"/>
                </a:ext>
              </a:extLst>
            </a:pPr>
            <a:r>
              <a:rPr lang="zh-CN" altLang="en-US" dirty="0">
                <a:ln>
                  <a:noFill/>
                  <a:prstDash val="sysDot"/>
                </a:ln>
                <a:solidFill>
                  <a:schemeClr val="tx1">
                    <a:lumMod val="85000"/>
                    <a:lumOff val="15000"/>
                  </a:schemeClr>
                </a:solidFill>
                <a:latin typeface="+mn-ea"/>
                <a:cs typeface="+mn-ea"/>
                <a:sym typeface="+mn-ea"/>
              </a:rPr>
              <a:t>领导小组办公室接到市应急指挥部有关重污染天气应急预警启动通知后，在30分钟内启动专项实施方案，并将预警启动通知向相关成员单位发送，成员单位立即按照与预警级别（由低到高依次为黄、橙、红）相对应的响应程序（Ⅲ、Ⅱ、Ⅰ）采取措施，确保应急实效；接到预警解除通知后，第一时间将预警解除通知发送到相应成员单位，预警解除后应急响应自动终止。并按规定进行信息报送和总结评估。</a:t>
            </a:r>
            <a:endParaRPr lang="en-US" altLang="zh-CN" dirty="0">
              <a:ln>
                <a:noFill/>
                <a:prstDash val="sysDot"/>
              </a:ln>
              <a:solidFill>
                <a:schemeClr val="tx1">
                  <a:lumMod val="85000"/>
                  <a:lumOff val="15000"/>
                </a:schemeClr>
              </a:solidFill>
              <a:latin typeface="+mn-ea"/>
              <a:cs typeface="+mn-ea"/>
              <a:sym typeface="+mn-ea"/>
            </a:endParaRPr>
          </a:p>
        </p:txBody>
      </p:sp>
    </p:spTree>
    <p:custDataLst>
      <p:tags r:id="rId10"/>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a:t>二、重点解读内容</a:t>
            </a:r>
            <a:endParaRPr lang="zh-CN" altLang="en-US"/>
          </a:p>
        </p:txBody>
      </p:sp>
      <p:sp>
        <p:nvSpPr>
          <p:cNvPr id="5" name="任意多边形 4"/>
          <p:cNvSpPr/>
          <p:nvPr>
            <p:custDataLst>
              <p:tags r:id="rId2"/>
            </p:custDataLst>
          </p:nvPr>
        </p:nvSpPr>
        <p:spPr>
          <a:xfrm>
            <a:off x="695960" y="1423035"/>
            <a:ext cx="10800080" cy="4838700"/>
          </a:xfrm>
          <a:custGeom>
            <a:avLst/>
            <a:gdLst>
              <a:gd name="connsiteX0" fmla="*/ 546 w 17008"/>
              <a:gd name="connsiteY0" fmla="*/ 1 h 7620"/>
              <a:gd name="connsiteX1" fmla="*/ 16856 w 17008"/>
              <a:gd name="connsiteY1" fmla="*/ 0 h 7620"/>
              <a:gd name="connsiteX2" fmla="*/ 17008 w 17008"/>
              <a:gd name="connsiteY2" fmla="*/ 152 h 7620"/>
              <a:gd name="connsiteX3" fmla="*/ 17008 w 17008"/>
              <a:gd name="connsiteY3" fmla="*/ 7468 h 7620"/>
              <a:gd name="connsiteX4" fmla="*/ 16856 w 17008"/>
              <a:gd name="connsiteY4" fmla="*/ 7620 h 7620"/>
              <a:gd name="connsiteX5" fmla="*/ 152 w 17008"/>
              <a:gd name="connsiteY5" fmla="*/ 7620 h 7620"/>
              <a:gd name="connsiteX6" fmla="*/ 0 w 17008"/>
              <a:gd name="connsiteY6" fmla="*/ 7468 h 7620"/>
              <a:gd name="connsiteX7" fmla="*/ 4 w 17008"/>
              <a:gd name="connsiteY7" fmla="*/ 2173 h 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08" h="7620">
                <a:moveTo>
                  <a:pt x="546" y="1"/>
                </a:moveTo>
                <a:lnTo>
                  <a:pt x="16856" y="0"/>
                </a:lnTo>
                <a:cubicBezTo>
                  <a:pt x="16940" y="0"/>
                  <a:pt x="17008" y="68"/>
                  <a:pt x="17008" y="152"/>
                </a:cubicBezTo>
                <a:lnTo>
                  <a:pt x="17008" y="7468"/>
                </a:lnTo>
                <a:cubicBezTo>
                  <a:pt x="17008" y="7552"/>
                  <a:pt x="16940" y="7620"/>
                  <a:pt x="16856" y="7620"/>
                </a:cubicBezTo>
                <a:lnTo>
                  <a:pt x="152" y="7620"/>
                </a:lnTo>
                <a:cubicBezTo>
                  <a:pt x="68" y="7620"/>
                  <a:pt x="0" y="7552"/>
                  <a:pt x="0" y="7468"/>
                </a:cubicBezTo>
                <a:lnTo>
                  <a:pt x="4" y="2173"/>
                </a:lnTo>
              </a:path>
            </a:pathLst>
          </a:custGeom>
          <a:noFill/>
          <a:ln w="9525">
            <a:solidFill>
              <a:schemeClr val="accent1">
                <a:lumMod val="75000"/>
                <a:alpha val="40000"/>
              </a:schemeClr>
            </a:solidFill>
            <a:headEnd type="none"/>
            <a:tailEnd type="oval"/>
          </a:ln>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7" name="矩形 6"/>
          <p:cNvSpPr/>
          <p:nvPr>
            <p:custDataLst>
              <p:tags r:id="rId3"/>
            </p:custDataLst>
          </p:nvPr>
        </p:nvSpPr>
        <p:spPr>
          <a:xfrm>
            <a:off x="1452880" y="1423035"/>
            <a:ext cx="10043795" cy="739140"/>
          </a:xfrm>
          <a:prstGeom prst="rect">
            <a:avLst/>
          </a:prstGeom>
          <a:gradFill>
            <a:gsLst>
              <a:gs pos="0">
                <a:schemeClr val="accent1">
                  <a:alpha val="5000"/>
                </a:schemeClr>
              </a:gs>
              <a:gs pos="100000">
                <a:schemeClr val="accent1">
                  <a:alpha val="0"/>
                </a:schemeClr>
              </a:gs>
            </a:gsLst>
            <a:lin ang="2700000" scaled="0"/>
          </a:gradFill>
          <a:ln>
            <a:noFill/>
          </a:ln>
        </p:spPr>
        <p:style>
          <a:lnRef idx="2">
            <a:schemeClr val="accent1">
              <a:lumMod val="75000"/>
            </a:schemeClr>
          </a:lnRef>
          <a:fillRef idx="1">
            <a:schemeClr val="accent1"/>
          </a:fillRef>
          <a:effectRef idx="0">
            <a:srgbClr val="FFFFFF"/>
          </a:effectRef>
          <a:fontRef idx="minor">
            <a:schemeClr val="lt1"/>
          </a:fontRef>
        </p:style>
        <p:txBody>
          <a:bodyPr lIns="288290" rtlCol="0" anchor="ctr"/>
          <a:lstStyle/>
          <a:p>
            <a:pPr algn="l"/>
            <a:r>
              <a:rPr lang="zh-CN" altLang="en-US" sz="2000" b="1">
                <a:solidFill>
                  <a:schemeClr val="accent1"/>
                </a:solidFill>
              </a:rPr>
              <a:t>第四部分</a:t>
            </a:r>
            <a:r>
              <a:rPr lang="en-US" altLang="zh-CN" sz="2000" b="1">
                <a:solidFill>
                  <a:schemeClr val="accent1"/>
                </a:solidFill>
              </a:rPr>
              <a:t> </a:t>
            </a:r>
            <a:r>
              <a:rPr lang="zh-CN" altLang="en-US" sz="2000" b="1">
                <a:solidFill>
                  <a:schemeClr val="accent1"/>
                </a:solidFill>
              </a:rPr>
              <a:t>应急保障</a:t>
            </a:r>
            <a:endParaRPr lang="zh-CN" altLang="en-US" sz="2000" b="1">
              <a:solidFill>
                <a:schemeClr val="accent1"/>
              </a:solidFill>
            </a:endParaRPr>
          </a:p>
        </p:txBody>
      </p:sp>
      <p:sp>
        <p:nvSpPr>
          <p:cNvPr id="11" name="圆角矩形 10"/>
          <p:cNvSpPr/>
          <p:nvPr>
            <p:custDataLst>
              <p:tags r:id="rId4"/>
            </p:custDataLst>
          </p:nvPr>
        </p:nvSpPr>
        <p:spPr>
          <a:xfrm>
            <a:off x="716915" y="1423035"/>
            <a:ext cx="738505" cy="741045"/>
          </a:xfrm>
          <a:prstGeom prst="roundRect">
            <a:avLst>
              <a:gd name="adj" fmla="val 9389"/>
            </a:avLst>
          </a:prstGeom>
          <a:gradFill>
            <a:gsLst>
              <a:gs pos="67000">
                <a:schemeClr val="accent1"/>
              </a:gs>
              <a:gs pos="0">
                <a:schemeClr val="accent1">
                  <a:lumMod val="60000"/>
                  <a:lumOff val="40000"/>
                </a:schemeClr>
              </a:gs>
            </a:gsLst>
            <a:lin ang="2700000" scaled="1"/>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cxnSp>
        <p:nvCxnSpPr>
          <p:cNvPr id="12" name="直接连接符 11"/>
          <p:cNvCxnSpPr/>
          <p:nvPr>
            <p:custDataLst>
              <p:tags r:id="rId5"/>
            </p:custDataLst>
          </p:nvPr>
        </p:nvCxnSpPr>
        <p:spPr>
          <a:xfrm>
            <a:off x="1202055" y="2170430"/>
            <a:ext cx="9905365" cy="0"/>
          </a:xfrm>
          <a:prstGeom prst="line">
            <a:avLst/>
          </a:prstGeom>
          <a:ln w="9525">
            <a:solidFill>
              <a:schemeClr val="accent1">
                <a:alpha val="40000"/>
              </a:schemeClr>
            </a:solidFill>
            <a:prstDash val="lgDash"/>
          </a:ln>
        </p:spPr>
        <p:style>
          <a:lnRef idx="2">
            <a:schemeClr val="accent1"/>
          </a:lnRef>
          <a:fillRef idx="0">
            <a:srgbClr val="FFFFFF"/>
          </a:fillRef>
          <a:effectRef idx="0">
            <a:srgbClr val="FFFFFF"/>
          </a:effectRef>
          <a:fontRef idx="minor">
            <a:schemeClr val="tx1"/>
          </a:fontRef>
        </p:style>
      </p:cxnSp>
      <p:pic>
        <p:nvPicPr>
          <p:cNvPr id="4" name="图片 3" descr="打印机"/>
          <p:cNvPicPr>
            <a:picLocks noChangeAspect="1"/>
          </p:cNvPicPr>
          <p:nvPr>
            <p:custDataLst>
              <p:tags r:id="rId6"/>
            </p:custDataLst>
          </p:nvPr>
        </p:nvPicPr>
        <p:blipFill>
          <a:blip r:embed="rId7">
            <a:extLst>
              <a:ext uri="{96DAC541-7B7A-43D3-8B79-37D633B846F1}">
                <asvg:svgBlip xmlns:asvg="http://schemas.microsoft.com/office/drawing/2016/SVG/main" r:embed="rId8"/>
              </a:ext>
            </a:extLst>
          </a:blip>
          <a:stretch>
            <a:fillRect/>
          </a:stretch>
        </p:blipFill>
        <p:spPr>
          <a:xfrm>
            <a:off x="883285" y="1581150"/>
            <a:ext cx="406400" cy="406400"/>
          </a:xfrm>
          <a:prstGeom prst="rect">
            <a:avLst/>
          </a:prstGeom>
        </p:spPr>
      </p:pic>
      <p:sp>
        <p:nvSpPr>
          <p:cNvPr id="9" name="文本框 8"/>
          <p:cNvSpPr txBox="1"/>
          <p:nvPr>
            <p:custDataLst>
              <p:tags r:id="rId9"/>
            </p:custDataLst>
          </p:nvPr>
        </p:nvSpPr>
        <p:spPr>
          <a:xfrm>
            <a:off x="1089660" y="2441575"/>
            <a:ext cx="10062210" cy="3445510"/>
          </a:xfrm>
          <a:prstGeom prst="rect">
            <a:avLst/>
          </a:prstGeom>
          <a:noFill/>
        </p:spPr>
        <p:txBody>
          <a:bodyPr wrap="square" rtlCol="0" anchor="ctr" anchorCtr="0">
            <a:normAutofit/>
          </a:bodyPr>
          <a:lstStyle/>
          <a:p>
            <a:pPr indent="0" fontAlgn="auto">
              <a:lnSpc>
                <a:spcPct val="150000"/>
              </a:lnSpc>
              <a:spcAft>
                <a:spcPts val="600"/>
              </a:spcAft>
            </a:pPr>
            <a:r>
              <a:rPr lang="zh-CN" altLang="en-US" dirty="0">
                <a:ln>
                  <a:noFill/>
                  <a:prstDash val="sysDot"/>
                </a:ln>
                <a:solidFill>
                  <a:schemeClr val="tx1">
                    <a:lumMod val="85000"/>
                    <a:lumOff val="15000"/>
                  </a:schemeClr>
                </a:solidFill>
                <a:latin typeface="+mn-ea"/>
                <a:cs typeface="+mn-ea"/>
                <a:sym typeface="+mn-ea"/>
              </a:rPr>
              <a:t>明确了确保方案实施的组织、资金、宣传、制度和信息等各项保障措施的具体内容和要求。</a:t>
            </a:r>
            <a:endParaRPr lang="zh-CN" altLang="en-US" dirty="0">
              <a:ln>
                <a:noFill/>
                <a:prstDash val="sysDot"/>
              </a:ln>
              <a:solidFill>
                <a:schemeClr val="tx1">
                  <a:lumMod val="85000"/>
                  <a:lumOff val="15000"/>
                </a:schemeClr>
              </a:solidFill>
              <a:latin typeface="+mn-ea"/>
              <a:cs typeface="+mn-ea"/>
              <a:sym typeface="+mn-ea"/>
            </a:endParaRPr>
          </a:p>
        </p:txBody>
      </p:sp>
    </p:spTree>
    <p:custDataLst>
      <p:tags r:id="rId10"/>
    </p:custDataLst>
  </p:cSld>
  <p:clrMapOvr>
    <a:masterClrMapping/>
  </p:clrMapOvr>
</p:sld>
</file>

<file path=ppt/tags/tag1.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0.xml><?xml version="1.0" encoding="utf-8"?>
<p:tagLst xmlns:p="http://schemas.openxmlformats.org/presentationml/2006/main">
  <p:tag name="KSO_WM_SLIDE_ID" val="custom20235136_1"/>
  <p:tag name="KSO_WM_TEMPLATE_SUBCATEGORY" val="0"/>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5136"/>
  <p:tag name="KSO_WM_SLIDE_LAYOUT" val="a_c"/>
  <p:tag name="KSO_WM_SLIDE_LAYOUT_CNT" val="1_1"/>
  <p:tag name="KSO_WM_SLIDE_TYPE" val="text"/>
  <p:tag name="KSO_WM_SLIDE_SUBTYPE" val="picTxt"/>
  <p:tag name="KSO_WM_SLIDE_SIZE" val="792.3*271.3"/>
  <p:tag name="KSO_WM_SLIDE_POSITION" val="85.8*192.25"/>
</p:tagLst>
</file>

<file path=ppt/tags/tag101.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5136_1*a*1"/>
  <p:tag name="KSO_WM_TEMPLATE_CATEGORY" val="custom"/>
  <p:tag name="KSO_WM_TEMPLATE_INDEX" val="20235136"/>
  <p:tag name="KSO_WM_UNIT_LAYERLEVEL" val="1"/>
  <p:tag name="KSO_WM_TAG_VERSION" val="3.0"/>
  <p:tag name="KSO_WM_BEAUTIFY_FLAG" val="#wm#"/>
  <p:tag name="KSO_WM_UNIT_VALUE" val="29"/>
  <p:tag name="KSO_WM_UNIT_PRESET_TEXT" val="单击此处添加标题"/>
  <p:tag name="KSO_WM_UNIT_TEXT_TYPE" val="1"/>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1"/>
  <p:tag name="KSO_WM_TEMPLATE_CATEGORY" val="custom"/>
  <p:tag name="KSO_WM_TEMPLATE_INDEX" val="20235136"/>
  <p:tag name="KSO_WM_UNIT_LAYERLEVEL" val="1"/>
  <p:tag name="KSO_WM_TAG_VERSION" val="3.0"/>
  <p:tag name="KSO_WM_BEAUTIFY_FLAG" val="#wm#"/>
  <p:tag name="KSO_WM_UNIT_TYPE" val="i"/>
  <p:tag name="KSO_WM_UNIT_INDEX" val="1"/>
</p:tagLst>
</file>

<file path=ppt/tags/tag103.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c_a"/>
  <p:tag name="KSO_WM_UNIT_INDEX" val="1_1"/>
  <p:tag name="KSO_WM_UNIT_ID" val="custom20235136_1*c_a*1_1"/>
  <p:tag name="KSO_WM_TEMPLATE_CATEGORY" val="custom"/>
  <p:tag name="KSO_WM_TEMPLATE_INDEX" val="20235136"/>
  <p:tag name="KSO_WM_UNIT_LAYERLEVEL" val="1_1"/>
  <p:tag name="KSO_WM_TAG_VERSION" val="3.0"/>
  <p:tag name="KSO_WM_BEAUTIFY_FLAG" val="#wm#"/>
  <p:tag name="KSO_WM_UNIT_VALUE" val="76"/>
  <p:tag name="KSO_WM_UNIT_PRESET_TEXT" val="单击此处添加标题内容"/>
  <p:tag name="KSO_WM_UNIT_TEXT_TYPE" val="1"/>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2"/>
  <p:tag name="KSO_WM_TEMPLATE_CATEGORY" val="custom"/>
  <p:tag name="KSO_WM_TEMPLATE_INDEX" val="20235136"/>
  <p:tag name="KSO_WM_UNIT_LAYERLEVEL" val="1"/>
  <p:tag name="KSO_WM_TAG_VERSION" val="3.0"/>
  <p:tag name="KSO_WM_BEAUTIFY_FLAG" val="#wm#"/>
  <p:tag name="KSO_WM_UNIT_TYPE" val="i"/>
  <p:tag name="KSO_WM_UNIT_INDEX"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3"/>
  <p:tag name="KSO_WM_TEMPLATE_CATEGORY" val="custom"/>
  <p:tag name="KSO_WM_TEMPLATE_INDEX" val="20235136"/>
  <p:tag name="KSO_WM_UNIT_LAYERLEVEL" val="1"/>
  <p:tag name="KSO_WM_TAG_VERSION" val="3.0"/>
  <p:tag name="KSO_WM_BEAUTIFY_FLAG" val="#wm#"/>
  <p:tag name="KSO_WM_UNIT_TYPE" val="i"/>
  <p:tag name="KSO_WM_UNIT_INDEX" val="3"/>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4"/>
  <p:tag name="KSO_WM_TEMPLATE_CATEGORY" val="custom"/>
  <p:tag name="KSO_WM_TEMPLATE_INDEX" val="20235136"/>
  <p:tag name="KSO_WM_UNIT_LAYERLEVEL" val="1"/>
  <p:tag name="KSO_WM_TAG_VERSION" val="3.0"/>
  <p:tag name="KSO_WM_BEAUTIFY_FLAG" val="#wm#"/>
  <p:tag name="KSO_WM_UNIT_TYPE" val="i"/>
  <p:tag name="KSO_WM_UNIT_INDEX" val="4"/>
</p:tagLst>
</file>

<file path=ppt/tags/tag107.xml><?xml version="1.0" encoding="utf-8"?>
<p:tagLst xmlns:p="http://schemas.openxmlformats.org/presentationml/2006/main">
  <p:tag name="KSO_WM_UNIT_SUBTYPE" val="a"/>
  <p:tag name="KSO_WM_UNIT_TEXT_LAYER_COUNT" val="1"/>
  <p:tag name="KSO_WM_UNIT_NOCLEAR" val="0"/>
  <p:tag name="KSO_WM_UNIT_VALUE" val="344"/>
  <p:tag name="KSO_WM_UNIT_HIGHLIGHT" val="0"/>
  <p:tag name="KSO_WM_UNIT_COMPATIBLE" val="0"/>
  <p:tag name="KSO_WM_UNIT_DIAGRAM_ISNUMVISUAL" val="0"/>
  <p:tag name="KSO_WM_UNIT_DIAGRAM_ISREFERUNIT" val="0"/>
  <p:tag name="KSO_WM_UNIT_TYPE" val="c_f"/>
  <p:tag name="KSO_WM_UNIT_INDEX" val="1_1"/>
  <p:tag name="KSO_WM_UNIT_ID" val="custom20235136_1*c_f*1_1"/>
  <p:tag name="KSO_WM_TEMPLATE_CATEGORY" val="custom"/>
  <p:tag name="KSO_WM_TEMPLATE_INDEX" val="20235136"/>
  <p:tag name="KSO_WM_UNIT_LAYERLEVEL" val="1_1"/>
  <p:tag name="KSO_WM_TAG_VERSION" val="3.0"/>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
  <p:tag name="KSO_WM_UNIT_TEXT_TYPE" val="1"/>
</p:tagLst>
</file>

<file path=ppt/tags/tag108.xml><?xml version="1.0" encoding="utf-8"?>
<p:tagLst xmlns:p="http://schemas.openxmlformats.org/presentationml/2006/main">
  <p:tag name="KSO_WM_SLIDE_ID" val="custom20235136_1"/>
  <p:tag name="KSO_WM_TEMPLATE_SUBCATEGORY" val="0"/>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5136"/>
  <p:tag name="KSO_WM_SLIDE_LAYOUT" val="a_c"/>
  <p:tag name="KSO_WM_SLIDE_LAYOUT_CNT" val="1_1"/>
  <p:tag name="KSO_WM_SLIDE_TYPE" val="text"/>
  <p:tag name="KSO_WM_SLIDE_SUBTYPE" val="picTxt"/>
  <p:tag name="KSO_WM_SLIDE_SIZE" val="792.3*271.3"/>
  <p:tag name="KSO_WM_SLIDE_POSITION" val="85.8*192.25"/>
</p:tagLst>
</file>

<file path=ppt/tags/tag109.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5136_1*a*1"/>
  <p:tag name="KSO_WM_TEMPLATE_CATEGORY" val="custom"/>
  <p:tag name="KSO_WM_TEMPLATE_INDEX" val="20235136"/>
  <p:tag name="KSO_WM_UNIT_LAYERLEVEL" val="1"/>
  <p:tag name="KSO_WM_TAG_VERSION" val="3.0"/>
  <p:tag name="KSO_WM_BEAUTIFY_FLAG" val="#wm#"/>
  <p:tag name="KSO_WM_UNIT_VALUE" val="29"/>
  <p:tag name="KSO_WM_UNIT_PRESET_TEXT" val="单击此处添加标题"/>
  <p:tag name="KSO_WM_UNIT_TEXT_TYPE" val="1"/>
</p:tagLst>
</file>

<file path=ppt/tags/tag11.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1"/>
  <p:tag name="KSO_WM_TEMPLATE_CATEGORY" val="custom"/>
  <p:tag name="KSO_WM_TEMPLATE_INDEX" val="20235136"/>
  <p:tag name="KSO_WM_UNIT_LAYERLEVEL" val="1"/>
  <p:tag name="KSO_WM_TAG_VERSION" val="3.0"/>
  <p:tag name="KSO_WM_BEAUTIFY_FLAG" val="#wm#"/>
  <p:tag name="KSO_WM_UNIT_TYPE" val="i"/>
  <p:tag name="KSO_WM_UNIT_INDEX" val="1"/>
</p:tagLst>
</file>

<file path=ppt/tags/tag111.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c_a"/>
  <p:tag name="KSO_WM_UNIT_INDEX" val="1_1"/>
  <p:tag name="KSO_WM_UNIT_ID" val="custom20235136_1*c_a*1_1"/>
  <p:tag name="KSO_WM_TEMPLATE_CATEGORY" val="custom"/>
  <p:tag name="KSO_WM_TEMPLATE_INDEX" val="20235136"/>
  <p:tag name="KSO_WM_UNIT_LAYERLEVEL" val="1_1"/>
  <p:tag name="KSO_WM_TAG_VERSION" val="3.0"/>
  <p:tag name="KSO_WM_BEAUTIFY_FLAG" val="#wm#"/>
  <p:tag name="KSO_WM_UNIT_VALUE" val="76"/>
  <p:tag name="KSO_WM_UNIT_PRESET_TEXT" val="单击此处添加标题内容"/>
  <p:tag name="KSO_WM_UNIT_TEXT_TYPE" val="1"/>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2"/>
  <p:tag name="KSO_WM_TEMPLATE_CATEGORY" val="custom"/>
  <p:tag name="KSO_WM_TEMPLATE_INDEX" val="20235136"/>
  <p:tag name="KSO_WM_UNIT_LAYERLEVEL" val="1"/>
  <p:tag name="KSO_WM_TAG_VERSION" val="3.0"/>
  <p:tag name="KSO_WM_BEAUTIFY_FLAG" val="#wm#"/>
  <p:tag name="KSO_WM_UNIT_TYPE" val="i"/>
  <p:tag name="KSO_WM_UNIT_INDEX"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3"/>
  <p:tag name="KSO_WM_TEMPLATE_CATEGORY" val="custom"/>
  <p:tag name="KSO_WM_TEMPLATE_INDEX" val="20235136"/>
  <p:tag name="KSO_WM_UNIT_LAYERLEVEL" val="1"/>
  <p:tag name="KSO_WM_TAG_VERSION" val="3.0"/>
  <p:tag name="KSO_WM_BEAUTIFY_FLAG" val="#wm#"/>
  <p:tag name="KSO_WM_UNIT_TYPE" val="i"/>
  <p:tag name="KSO_WM_UNIT_INDEX" val="3"/>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4"/>
  <p:tag name="KSO_WM_TEMPLATE_CATEGORY" val="custom"/>
  <p:tag name="KSO_WM_TEMPLATE_INDEX" val="20235136"/>
  <p:tag name="KSO_WM_UNIT_LAYERLEVEL" val="1"/>
  <p:tag name="KSO_WM_TAG_VERSION" val="3.0"/>
  <p:tag name="KSO_WM_BEAUTIFY_FLAG" val="#wm#"/>
  <p:tag name="KSO_WM_UNIT_TYPE" val="i"/>
  <p:tag name="KSO_WM_UNIT_INDEX" val="4"/>
</p:tagLst>
</file>

<file path=ppt/tags/tag115.xml><?xml version="1.0" encoding="utf-8"?>
<p:tagLst xmlns:p="http://schemas.openxmlformats.org/presentationml/2006/main">
  <p:tag name="KSO_WM_UNIT_SUBTYPE" val="a"/>
  <p:tag name="KSO_WM_UNIT_TEXT_LAYER_COUNT" val="1"/>
  <p:tag name="KSO_WM_UNIT_NOCLEAR" val="0"/>
  <p:tag name="KSO_WM_UNIT_VALUE" val="344"/>
  <p:tag name="KSO_WM_UNIT_HIGHLIGHT" val="0"/>
  <p:tag name="KSO_WM_UNIT_COMPATIBLE" val="0"/>
  <p:tag name="KSO_WM_UNIT_DIAGRAM_ISNUMVISUAL" val="0"/>
  <p:tag name="KSO_WM_UNIT_DIAGRAM_ISREFERUNIT" val="0"/>
  <p:tag name="KSO_WM_UNIT_TYPE" val="c_f"/>
  <p:tag name="KSO_WM_UNIT_INDEX" val="1_1"/>
  <p:tag name="KSO_WM_UNIT_ID" val="custom20235136_1*c_f*1_1"/>
  <p:tag name="KSO_WM_TEMPLATE_CATEGORY" val="custom"/>
  <p:tag name="KSO_WM_TEMPLATE_INDEX" val="20235136"/>
  <p:tag name="KSO_WM_UNIT_LAYERLEVEL" val="1_1"/>
  <p:tag name="KSO_WM_TAG_VERSION" val="3.0"/>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
  <p:tag name="KSO_WM_UNIT_TEXT_TYPE" val="1"/>
</p:tagLst>
</file>

<file path=ppt/tags/tag116.xml><?xml version="1.0" encoding="utf-8"?>
<p:tagLst xmlns:p="http://schemas.openxmlformats.org/presentationml/2006/main">
  <p:tag name="KSO_WM_SLIDE_ID" val="custom20235136_1"/>
  <p:tag name="KSO_WM_TEMPLATE_SUBCATEGORY" val="0"/>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5136"/>
  <p:tag name="KSO_WM_SLIDE_LAYOUT" val="a_c"/>
  <p:tag name="KSO_WM_SLIDE_LAYOUT_CNT" val="1_1"/>
  <p:tag name="KSO_WM_SLIDE_TYPE" val="text"/>
  <p:tag name="KSO_WM_SLIDE_SUBTYPE" val="picTxt"/>
  <p:tag name="KSO_WM_SLIDE_SIZE" val="792.3*271.3"/>
  <p:tag name="KSO_WM_SLIDE_POSITION" val="85.8*192.25"/>
</p:tagLst>
</file>

<file path=ppt/tags/tag117.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5136_1*a*1"/>
  <p:tag name="KSO_WM_TEMPLATE_CATEGORY" val="custom"/>
  <p:tag name="KSO_WM_TEMPLATE_INDEX" val="20235136"/>
  <p:tag name="KSO_WM_UNIT_LAYERLEVEL" val="1"/>
  <p:tag name="KSO_WM_TAG_VERSION" val="3.0"/>
  <p:tag name="KSO_WM_BEAUTIFY_FLAG" val="#wm#"/>
  <p:tag name="KSO_WM_UNIT_VALUE" val="29"/>
  <p:tag name="KSO_WM_UNIT_PRESET_TEXT" val="单击此处添加标题"/>
  <p:tag name="KSO_WM_UNIT_TEXT_TYPE" val="1"/>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1"/>
  <p:tag name="KSO_WM_TEMPLATE_CATEGORY" val="custom"/>
  <p:tag name="KSO_WM_TEMPLATE_INDEX" val="20235136"/>
  <p:tag name="KSO_WM_UNIT_LAYERLEVEL" val="1"/>
  <p:tag name="KSO_WM_TAG_VERSION" val="3.0"/>
  <p:tag name="KSO_WM_BEAUTIFY_FLAG" val="#wm#"/>
  <p:tag name="KSO_WM_UNIT_TYPE" val="i"/>
  <p:tag name="KSO_WM_UNIT_INDEX" val="1"/>
</p:tagLst>
</file>

<file path=ppt/tags/tag119.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c_a"/>
  <p:tag name="KSO_WM_UNIT_INDEX" val="1_1"/>
  <p:tag name="KSO_WM_UNIT_ID" val="custom20235136_1*c_a*1_1"/>
  <p:tag name="KSO_WM_TEMPLATE_CATEGORY" val="custom"/>
  <p:tag name="KSO_WM_TEMPLATE_INDEX" val="20235136"/>
  <p:tag name="KSO_WM_UNIT_LAYERLEVEL" val="1_1"/>
  <p:tag name="KSO_WM_TAG_VERSION" val="3.0"/>
  <p:tag name="KSO_WM_BEAUTIFY_FLAG" val="#wm#"/>
  <p:tag name="KSO_WM_UNIT_VALUE" val="76"/>
  <p:tag name="KSO_WM_UNIT_PRESET_TEXT" val="单击此处添加标题内容"/>
  <p:tag name="KSO_WM_UNIT_TEXT_TYPE" val="1"/>
</p:tagLst>
</file>

<file path=ppt/tags/tag12.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2"/>
  <p:tag name="KSO_WM_TEMPLATE_CATEGORY" val="custom"/>
  <p:tag name="KSO_WM_TEMPLATE_INDEX" val="20235136"/>
  <p:tag name="KSO_WM_UNIT_LAYERLEVEL" val="1"/>
  <p:tag name="KSO_WM_TAG_VERSION" val="3.0"/>
  <p:tag name="KSO_WM_BEAUTIFY_FLAG" val="#wm#"/>
  <p:tag name="KSO_WM_UNIT_TYPE" val="i"/>
  <p:tag name="KSO_WM_UNIT_INDEX"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3"/>
  <p:tag name="KSO_WM_TEMPLATE_CATEGORY" val="custom"/>
  <p:tag name="KSO_WM_TEMPLATE_INDEX" val="20235136"/>
  <p:tag name="KSO_WM_UNIT_LAYERLEVEL" val="1"/>
  <p:tag name="KSO_WM_TAG_VERSION" val="3.0"/>
  <p:tag name="KSO_WM_BEAUTIFY_FLAG" val="#wm#"/>
  <p:tag name="KSO_WM_UNIT_TYPE" val="i"/>
  <p:tag name="KSO_WM_UNIT_INDEX" val="3"/>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4"/>
  <p:tag name="KSO_WM_TEMPLATE_CATEGORY" val="custom"/>
  <p:tag name="KSO_WM_TEMPLATE_INDEX" val="20235136"/>
  <p:tag name="KSO_WM_UNIT_LAYERLEVEL" val="1"/>
  <p:tag name="KSO_WM_TAG_VERSION" val="3.0"/>
  <p:tag name="KSO_WM_BEAUTIFY_FLAG" val="#wm#"/>
  <p:tag name="KSO_WM_UNIT_TYPE" val="i"/>
  <p:tag name="KSO_WM_UNIT_INDEX" val="4"/>
</p:tagLst>
</file>

<file path=ppt/tags/tag123.xml><?xml version="1.0" encoding="utf-8"?>
<p:tagLst xmlns:p="http://schemas.openxmlformats.org/presentationml/2006/main">
  <p:tag name="KSO_WM_UNIT_SUBTYPE" val="a"/>
  <p:tag name="KSO_WM_UNIT_TEXT_LAYER_COUNT" val="1"/>
  <p:tag name="KSO_WM_UNIT_NOCLEAR" val="0"/>
  <p:tag name="KSO_WM_UNIT_VALUE" val="344"/>
  <p:tag name="KSO_WM_UNIT_HIGHLIGHT" val="0"/>
  <p:tag name="KSO_WM_UNIT_COMPATIBLE" val="0"/>
  <p:tag name="KSO_WM_UNIT_DIAGRAM_ISNUMVISUAL" val="0"/>
  <p:tag name="KSO_WM_UNIT_DIAGRAM_ISREFERUNIT" val="0"/>
  <p:tag name="KSO_WM_UNIT_TYPE" val="c_f"/>
  <p:tag name="KSO_WM_UNIT_INDEX" val="1_1"/>
  <p:tag name="KSO_WM_UNIT_ID" val="custom20235136_1*c_f*1_1"/>
  <p:tag name="KSO_WM_TEMPLATE_CATEGORY" val="custom"/>
  <p:tag name="KSO_WM_TEMPLATE_INDEX" val="20235136"/>
  <p:tag name="KSO_WM_UNIT_LAYERLEVEL" val="1_1"/>
  <p:tag name="KSO_WM_TAG_VERSION" val="3.0"/>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
  <p:tag name="KSO_WM_UNIT_TEXT_TYPE" val="1"/>
</p:tagLst>
</file>

<file path=ppt/tags/tag124.xml><?xml version="1.0" encoding="utf-8"?>
<p:tagLst xmlns:p="http://schemas.openxmlformats.org/presentationml/2006/main">
  <p:tag name="KSO_WM_SLIDE_ID" val="custom20235136_1"/>
  <p:tag name="KSO_WM_TEMPLATE_SUBCATEGORY" val="0"/>
  <p:tag name="KSO_WM_TEMPLATE_MASTER_TYPE" val="0"/>
  <p:tag name="KSO_WM_TEMPLATE_COLOR_TYPE" val="0"/>
  <p:tag name="KSO_WM_SLIDE_ITEM_CNT" val="0"/>
  <p:tag name="KSO_WM_SLIDE_INDEX" val="1"/>
  <p:tag name="KSO_WM_TAG_VERSION" val="3.0"/>
  <p:tag name="KSO_WM_BEAUTIFY_FLAG" val="#wm#"/>
  <p:tag name="KSO_WM_TEMPLATE_CATEGORY" val="custom"/>
  <p:tag name="KSO_WM_TEMPLATE_INDEX" val="20235136"/>
  <p:tag name="KSO_WM_SLIDE_LAYOUT" val="a_c"/>
  <p:tag name="KSO_WM_SLIDE_LAYOUT_CNT" val="1_1"/>
  <p:tag name="KSO_WM_SLIDE_TYPE" val="text"/>
  <p:tag name="KSO_WM_SLIDE_SUBTYPE" val="picTxt"/>
  <p:tag name="KSO_WM_SLIDE_SIZE" val="792.3*271.3"/>
  <p:tag name="KSO_WM_SLIDE_POSITION" val="85.8*192.25"/>
</p:tagLst>
</file>

<file path=ppt/tags/tag13.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7.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3"/>
</p:tagLst>
</file>

<file path=ppt/tags/tag18.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9.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6"/>
</p:tagLst>
</file>

<file path=ppt/tags/tag20.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1.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2.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3.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4.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2"/>
</p:tagLst>
</file>

<file path=ppt/tags/tag25.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6.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7.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8.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3.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50"/>
</p:tagLst>
</file>

<file path=ppt/tags/tag30.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1.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2.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3.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4.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5.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标题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36.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Lst>
</file>

<file path=ppt/tags/tag37.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标题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 name="KSO_WM_UNIT_VALUE" val="20"/>
</p:tagLst>
</file>

<file path=ppt/tags/tag38.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Lst>
</file>

<file path=ppt/tags/tag39.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0.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1.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43.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44.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5.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6.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7.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8.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9.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0.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1.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2.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3.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4.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55.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6.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7.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8.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59.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0.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1.xml><?xml version="1.0" encoding="utf-8"?>
<p:tagLst xmlns:p="http://schemas.openxmlformats.org/presentationml/2006/main">
  <p:tag name="KSO_WM_UNIT_TYPE" val="a"/>
  <p:tag name="KSO_WM_UNIT_INDEX" val="1"/>
  <p:tag name="KSO_WM_BEAUTIFY_FLAG" val="#wm#"/>
  <p:tag name="KSO_WM_TAG_VERSION" val="3.0"/>
  <p:tag name="KSO_WM_UNIT_PRESET_TEXT" val="编辑母版标题"/>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7"/>
</p:tagLst>
</file>

<file path=ppt/tags/tag62.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50"/>
</p:tagLst>
</file>

<file path=ppt/tags/tag63.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TYPE" val="f"/>
  <p:tag name="KSO_WM_UNIT_SUBTYPE" val="d"/>
  <p:tag name="KSO_WM_UNIT_INDEX" val="2"/>
  <p:tag name="KSO_WM_BEAUTIFY_FLAG" val="#wm#"/>
  <p:tag name="KSO_WM_TAG_VERSION" val="3.0"/>
  <p:tag name="KSO_WM_UNIT_PRESET_TEXT" val="联系方式"/>
  <p:tag name="KSO_WM_UNIT_ID" val="_1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20"/>
</p:tagLst>
</file>

<file path=ppt/tags/tag67.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16"/>
</p:tagLst>
</file>

<file path=ppt/tags/tag68.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9.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5894"/>
</p:tagLst>
</file>

<file path=ppt/tags/tag7.xml><?xml version="1.0" encoding="utf-8"?>
<p:tagLst xmlns:p="http://schemas.openxmlformats.org/presentationml/2006/main">
  <p:tag name="KSO_WM_UNIT_TYPE" val="f"/>
  <p:tag name="KSO_WM_UNIT_SUBTYPE" val="d"/>
  <p:tag name="KSO_WM_UNIT_INDEX" val="2"/>
  <p:tag name="KSO_WM_BEAUTIFY_FLAG" val="#wm#"/>
  <p:tag name="KSO_WM_TAG_VERSION" val="3.0"/>
  <p:tag name="KSO_WM_UNIT_PRESET_TEXT" val="联系方式"/>
  <p:tag name="KSO_WM_UNIT_ID" val="_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20"/>
</p:tagLst>
</file>

<file path=ppt/tags/tag70.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CATEGORY" val="custom"/>
  <p:tag name="KSO_WM_TEMPLATE_INDEX" val="20235894"/>
</p:tagLst>
</file>

<file path=ppt/tags/tag71.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2.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4.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5894"/>
  <p:tag name="KSO_WM_TEMPLATE_CATEGORY" val="custom"/>
  <p:tag name="KSO_WM_TEMPLATE_MASTER_TYPE" val="0"/>
</p:tagLst>
</file>

<file path=ppt/tags/tag75.xml><?xml version="1.0" encoding="utf-8"?>
<p:tagLst xmlns:p="http://schemas.openxmlformats.org/presentationml/2006/main">
  <p:tag name="KSO_WM_UNIT_TYPE" val="a"/>
  <p:tag name="KSO_WM_UNIT_INDEX" val="1"/>
  <p:tag name="KSO_WM_BEAUTIFY_FLAG" val="#wm#"/>
  <p:tag name="KSO_WM_TAG_VERSION" val="3.0"/>
  <p:tag name="KSO_WM_UNIT_ID" val="custom20235894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5894"/>
  <p:tag name="KSO_WM_TEMPLATE_CATEGORY" val="custom"/>
  <p:tag name="KSO_WM_UNIT_ISCONTENTSTITLE" val="0"/>
  <p:tag name="KSO_WM_UNIT_TEXT_TYPE" val="1"/>
  <p:tag name="KSO_WM_UNIT_PRESET_TEXT" val="单击添加章节标题"/>
</p:tagLst>
</file>

<file path=ppt/tags/tag76.xml><?xml version="1.0" encoding="utf-8"?>
<p:tagLst xmlns:p="http://schemas.openxmlformats.org/presentationml/2006/main">
  <p:tag name="KSO_WM_SLIDE_TYPE" val="sectionTitle"/>
  <p:tag name="KSO_WM_TEMPLATE_SUBCATEGORY" val="29"/>
  <p:tag name="KSO_WM_TEMPLATE_COLOR_TYPE" val="0"/>
  <p:tag name="KSO_WM_TAG_VERSION" val="3.0"/>
  <p:tag name="KSO_WM_SLIDE_SUBTYPE" val="pureTxt"/>
  <p:tag name="KSO_WM_SLIDE_ITEM_CNT" val="0"/>
  <p:tag name="KSO_WM_BEAUTIFY_FLAG" val="#wm#"/>
  <p:tag name="KSO_WM_TEMPLATE_INDEX" val="20235894"/>
  <p:tag name="KSO_WM_TEMPLATE_CATEGORY" val="custom"/>
  <p:tag name="KSO_WM_SLIDE_INDEX" val="7"/>
  <p:tag name="KSO_WM_SLIDE_ID" val="custom20235894_7"/>
  <p:tag name="KSO_WM_TEMPLATE_MASTER_TYPE" val="0"/>
  <p:tag name="KSO_WM_SLIDE_LAYOUT" val="a_e"/>
  <p:tag name="KSO_WM_SLIDE_LAYOUT_CNT" val="1_1"/>
</p:tagLst>
</file>

<file path=ppt/tags/tag77.xml><?xml version="1.0" encoding="utf-8"?>
<p:tagLst xmlns:p="http://schemas.openxmlformats.org/presentationml/2006/main">
  <p:tag name="KSO_WM_UNIT_ISCONTENTSTITLE" val="0"/>
  <p:tag name="KSO_WM_UNIT_ISNUMDGMTITLE" val="0"/>
  <p:tag name="KSO_WM_UNIT_NOCLEAR" val="0"/>
  <p:tag name="KSO_WM_UNIT_VALUE" val="23"/>
  <p:tag name="KSO_WM_UNIT_HIGHLIGHT" val="0"/>
  <p:tag name="KSO_WM_UNIT_COMPATIBLE" val="0"/>
  <p:tag name="KSO_WM_UNIT_DIAGRAM_ISNUMVISUAL" val="0"/>
  <p:tag name="KSO_WM_UNIT_DIAGRAM_ISREFERUNIT" val="0"/>
  <p:tag name="KSO_WM_UNIT_TYPE" val="a"/>
  <p:tag name="KSO_WM_UNIT_INDEX" val="1"/>
  <p:tag name="KSO_WM_UNIT_ID" val="custom20238440_1*a*1"/>
  <p:tag name="KSO_WM_TEMPLATE_CATEGORY" val="custom"/>
  <p:tag name="KSO_WM_TEMPLATE_INDEX" val="20238440"/>
  <p:tag name="KSO_WM_UNIT_LAYERLEVEL" val="1"/>
  <p:tag name="KSO_WM_TAG_VERSION" val="3.0"/>
  <p:tag name="KSO_WM_BEAUTIFY_FLAG" val="#wm#"/>
  <p:tag name="KSO_WM_UNIT_TEXT_TYPE" val="1"/>
  <p:tag name="KSO_WM_UNIT_PRESET_TEXT" val="单击此处添加大标题内容"/>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8440_1*i*1"/>
  <p:tag name="KSO_WM_UNIT_LAYERLEVEL" val="1"/>
  <p:tag name="KSO_WM_TAG_VERSION" val="3.0"/>
  <p:tag name="KSO_WM_BEAUTIFY_FLAG" val="#wm#"/>
  <p:tag name="KSO_WM_UNIT_TYPE" val="i"/>
  <p:tag name="KSO_WM_UNIT_INDEX" val="1"/>
  <p:tag name="KSO_WM_SLIDE_BACKGROUND_TYPE" val="bottomTop"/>
  <p:tag name="KSO_WM_SLIDE_BK_DARK_LIGHT" val="2"/>
  <p:tag name="KSO_WM_UNIT_BK_DARK_LIGHT" val="2"/>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 name="KSO_WM_TEMPLATE_CATEGORY" val="custom"/>
  <p:tag name="KSO_WM_TEMPLATE_INDEX" val="20238440"/>
  <p:tag name="KSO_WM_TEMPLATE_ASSEMBLE_XID" val="637600a50c9383becde15bb6"/>
  <p:tag name="KSO_WM_TEMPLATE_ASSEMBLE_GROUPID" val="637600a50c9383becde15bb6"/>
</p:tagLst>
</file>

<file path=ppt/tags/tag79.xml><?xml version="1.0" encoding="utf-8"?>
<p:tagLst xmlns:p="http://schemas.openxmlformats.org/presentationml/2006/main">
  <p:tag name="KSO_WM_UNIT_BLOCK" val="0"/>
  <p:tag name="KSO_WM_UNIT_HIGHLIGHT" val="0"/>
  <p:tag name="KSO_WM_UNIT_COMPATIBLE" val="0"/>
  <p:tag name="KSO_WM_UNIT_DIAGRAM_ISNUMVISUAL" val="0"/>
  <p:tag name="KSO_WM_UNIT_DIAGRAM_ISREFERUNIT" val="0"/>
  <p:tag name="KSO_WM_UNIT_TYPE" val="i"/>
  <p:tag name="KSO_WM_UNIT_INDEX" val="2"/>
  <p:tag name="KSO_WM_UNIT_ID" val="custom20238440_1*i*2"/>
  <p:tag name="KSO_WM_TEMPLATE_CATEGORY" val="custom"/>
  <p:tag name="KSO_WM_TEMPLATE_INDEX" val="20238440"/>
  <p:tag name="KSO_WM_UNIT_LAYERLEVEL" val="1"/>
  <p:tag name="KSO_WM_TAG_VERSION" val="3.0"/>
  <p:tag name="KSO_WM_BEAUTIFY_FLAG" val="#wm#"/>
  <p:tag name="KSO_WM_CHIP_GROUPID" val="5eda18a25860357932c55e72"/>
  <p:tag name="KSO_WM_UNIT_SM_LIMIT_TYPE" val="2"/>
  <p:tag name="KSO_WM_UNIT_DECORATE_INFO" val="{&quot;DecorateInfoH&quot;:{&quot;IsAbs&quot;:false},&quot;DecorateInfoW&quot;:{&quot;IsAbs&quot;:false},&quot;DecorateInfoX&quot;:{&quot;IsAbs&quot;:false,&quot;Pos&quot;:1},&quot;DecorateInfoY&quot;:{&quot;IsAbs&quot;:false,&quot;Pos&quot;:1},&quot;ReferentInfo&quot;:{&quot;Id&quot;:&quot;72e7dc758fee4e6db4f5488c2d49ac62&quot;,&quot;X&quot;:{&quot;Pos&quot;:1},&quot;Y&quot;:{&quot;Pos&quot;:1}},&quot;whChangeMode&quot;:0}"/>
  <p:tag name="KSO_WM_UNIT_DEC_AREA_ID" val="0a8fc41e3c7145f98573150470e3ff5e"/>
  <p:tag name="KSO_WM_CHIP_XID" val="5eda18ef5860357932c55e83"/>
  <p:tag name="KSO_WM_UNIT_FILL_FORE_SCHEMECOLOR_INDEX_BRIGHTNESS" val="0"/>
  <p:tag name="KSO_WM_UNIT_FILL_FORE_SCHEMECOLOR_INDEX" val="14"/>
  <p:tag name="KSO_WM_UNIT_FILL_TYPE" val="1"/>
  <p:tag name="KSO_WM_UNIT_SHADOW_SCHEMECOLOR_INDEX_BRIGHTNESS" val="0"/>
  <p:tag name="KSO_WM_UNIT_SHADOW_SCHEMECOLOR_INDEX" val="13"/>
  <p:tag name="KSO_WM_UNIT_VALUE" val="864"/>
  <p:tag name="KSO_WM_TEMPLATE_ASSEMBLE_XID" val="637600a50c9383becde15bb6"/>
  <p:tag name="KSO_WM_TEMPLATE_ASSEMBLE_GROUPID" val="637600a50c9383becde15bb6"/>
</p:tagLst>
</file>

<file path=ppt/tags/tag8.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16"/>
</p:tagLst>
</file>

<file path=ppt/tags/tag80.xml><?xml version="1.0" encoding="utf-8"?>
<p:tagLst xmlns:p="http://schemas.openxmlformats.org/presentationml/2006/main">
  <p:tag name="KSO_WM_UNIT_SUBTYPE" val="a"/>
  <p:tag name="KSO_WM_UNIT_TEXT_LAYER_COUNT" val="1"/>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custom20238440_1*f*1"/>
  <p:tag name="KSO_WM_TEMPLATE_CATEGORY" val="custom"/>
  <p:tag name="KSO_WM_TEMPLATE_INDEX" val="20238440"/>
  <p:tag name="KSO_WM_UNIT_LAYERLEVEL" val="1"/>
  <p:tag name="KSO_WM_TAG_VERSION" val="3.0"/>
  <p:tag name="KSO_WM_BEAUTIFY_FLAG" val="#wm#"/>
  <p:tag name="KSO_WM_UNIT_TEXT_TYPE" val="1"/>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
</p:tagLst>
</file>

<file path=ppt/tags/tag81.xml><?xml version="1.0" encoding="utf-8"?>
<p:tagLst xmlns:p="http://schemas.openxmlformats.org/presentationml/2006/main">
  <p:tag name="KSO_WM_BEAUTIFY_FLAG" val="#wm#"/>
  <p:tag name="KSO_WM_TEMPLATE_CATEGORY" val="custom"/>
  <p:tag name="KSO_WM_TEMPLATE_INDEX" val="20238440"/>
  <p:tag name="KSO_WM_CHIP_INFOS" val="{&quot;type&quot;:0,&quot;layout_type&quot;:&quot;topbottom&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SLIDE_LAYOUT_INFO" val="{&quot;backgroundInfo&quot;:[{&quot;bottom&quot;:0,&quot;bottomAbs&quot;:false,&quot;left&quot;:0,&quot;leftAbs&quot;:false,&quot;right&quot;:0,&quot;rightAbs&quot;:false,&quot;top&quot;:0.44444444799999999,&quot;topAbs&quot;:false,&quot;type&quot;:&quot;bottomTop&quot;},{&quot;bottom&quot;:0,&quot;bottomAbs&quot;:false,&quot;left&quot;:0,&quot;leftAbs&quot;:false,&quot;right&quot;:0,&quot;rightAbs&quot;:false,&quot;top&quot;:0,&quot;topAbs&quot;:false,&quot;type&quot;:&quot;general&quot;}],&quot;id&quot;:&quot;2022-11-17T17:36:38&quot;,&quot;maxSize&quot;:{&quot;size1&quot;:26.699999999999999},&quot;minSize&quot;:{&quot;size1&quot;:20},&quot;normalSize&quot;:{&quot;size1&quot;:20},&quot;subLayout&quot;:[{&quot;id&quot;:&quot;2022-11-17T17:36:38&quot;,&quot;margin&quot;:{&quot;bottom&quot;:0,&quot;left&quot;:1.6929999589920044,&quot;right&quot;:1.6929999589920044,&quot;top&quot;:1.6929999589920044},&quot;type&quot;:0},{&quot;id&quot;:&quot;2022-11-17T17:36:38&quot;,&quot;margin&quot;:{&quot;bottom&quot;:2.5399999618530273,&quot;left&quot;:2.5399999618530273,&quot;right&quot;:2.5399999618530273,&quot;top&quot;:2.1170001029968262},&quot;type&quot;:0}],&quot;type&quot;:0}"/>
  <p:tag name="KSO_WM_SLIDE_BACKGROUND" val="[&quot;bottomTop&quot;,&quot;general&quot;]"/>
  <p:tag name="KSO_WM_SLIDE_RATIO" val="1.777778"/>
  <p:tag name="KSO_WM_SLIDE_ID" val="custom20238440_1"/>
  <p:tag name="KSO_WM_TEMPLATE_SUBCATEGORY" val="0"/>
  <p:tag name="KSO_WM_TEMPLATE_MASTER_TYPE" val="0"/>
  <p:tag name="KSO_WM_TEMPLATE_COLOR_TYPE" val="0"/>
  <p:tag name="KSO_WM_SLIDE_TYPE" val="text"/>
  <p:tag name="KSO_WM_SLIDE_SUBTYPE" val="pureTxt"/>
  <p:tag name="KSO_WM_SLIDE_ITEM_CNT" val="0"/>
  <p:tag name="KSO_WM_SLIDE_INDEX" val="1"/>
  <p:tag name="KSO_WM_SLIDE_SIZE" val="960*512"/>
  <p:tag name="KSO_WM_SLIDE_POSITION" val="0*28"/>
  <p:tag name="KSO_WM_TAG_VERSION" val="3.0"/>
  <p:tag name="KSO_WM_SLIDE_LAYOUT" val="a_f"/>
  <p:tag name="KSO_WM_SLIDE_LAYOUT_CNT" val="1_1"/>
  <p:tag name="KSO_WM_CHIP_FILLPROP" val="[[{&quot;text_align&quot;:&quot;lt&quot;,&quot;text_direction&quot;:&quot;horizontal&quot;,&quot;support_big_font&quot;:false,&quot;picture_toward&quot;:0,&quot;picture_dockside&quot;:[],&quot;fill_id&quot;:&quot;fbc1d1c81b9c4bca8f09873cfc4ac6db&quot;,&quot;fill_align&quot;:&quot;lt&quot;,&quot;chip_types&quot;:[&quot;header&quot;]},{&quot;text_align&quot;:&quot;lm&quot;,&quot;text_direction&quot;:&quot;horizontal&quot;,&quot;support_features&quot;:[&quot;collage&quot;,&quot;carousel&quot;],&quot;support_big_font&quot;:false,&quot;picture_toward&quot;:0,&quot;picture_dockside&quot;:[],&quot;fill_id&quot;:&quot;862a40b1085942b3ac37b2627f08a9a8&quot;,&quot;fill_align&quot;:&quot;cm&quot;,&quot;chip_types&quot;:[&quot;diagram&quot;,&quot;pictext&quot;,&quot;text&quot;,&quot;picture&quot;,&quot;chart&quot;,&quot;table&quot;,&quot;video&quot;]}],[{&quot;text_align&quot;:&quot;ct&quot;,&quot;text_direction&quot;:&quot;horizontal&quot;,&quot;support_big_font&quot;:false,&quot;picture_toward&quot;:0,&quot;picture_dockside&quot;:[],&quot;fill_id&quot;:&quot;fbc1d1c81b9c4bca8f09873cfc4ac6db&quot;,&quot;fill_align&quot;:&quot;ct&quot;,&quot;chip_types&quot;:[&quot;header&quot;]},{&quot;text_align&quot;:&quot;lm&quot;,&quot;text_direction&quot;:&quot;horizontal&quot;,&quot;support_features&quot;:[&quot;collage&quot;,&quot;carousel&quot;],&quot;support_big_font&quot;:false,&quot;picture_toward&quot;:0,&quot;picture_dockside&quot;:[],&quot;fill_id&quot;:&quot;862a40b1085942b3ac37b2627f08a9a8&quot;,&quot;fill_align&quot;:&quot;cm&quot;,&quot;chip_types&quot;:[&quot;diagram&quot;,&quot;pictext&quot;,&quot;text&quot;,&quot;picture&quot;,&quot;chart&quot;,&quot;table&quot;,&quot;video&quot;]}]]"/>
  <p:tag name="KSO_WM_CHIP_GROUPID" val="5eda18a25860357932c55e72"/>
  <p:tag name="KSO_WM_CHIP_XID" val="5eda18ef5860357932c55e83"/>
  <p:tag name="KSO_WM_CHIP_DECFILLPROP" val="[]"/>
  <p:tag name="KSO_WM_SLIDE_BK_DARK_LIGHT" val="2"/>
  <p:tag name="KSO_WM_SLIDE_BACKGROUND_TYPE" val="bottomTop"/>
  <p:tag name="KSO_WM_SLIDE_SUPPORT_FEATURE_TYPE" val="0"/>
  <p:tag name="KSO_WM_TEMPLATE_ASSEMBLE_XID" val="637600a50c9383becde15bb6"/>
  <p:tag name="KSO_WM_TEMPLATE_ASSEMBLE_GROUPID" val="637600a50c9383becde15bb6"/>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1"/>
  <p:tag name="KSO_WM_TEMPLATE_CATEGORY" val="custom"/>
  <p:tag name="KSO_WM_TEMPLATE_INDEX" val="20235212"/>
  <p:tag name="KSO_WM_UNIT_LAYERLEVEL" val="1"/>
  <p:tag name="KSO_WM_TAG_VERSION" val="3.0"/>
  <p:tag name="KSO_WM_BEAUTIFY_FLAG" val="#wm#"/>
  <p:tag name="KSO_WM_UNIT_TYPE" val="i"/>
  <p:tag name="KSO_WM_UNIT_INDEX" val="1"/>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2"/>
  <p:tag name="KSO_WM_TEMPLATE_CATEGORY" val="custom"/>
  <p:tag name="KSO_WM_TEMPLATE_INDEX" val="20235212"/>
  <p:tag name="KSO_WM_UNIT_LAYERLEVEL" val="1"/>
  <p:tag name="KSO_WM_TAG_VERSION" val="3.0"/>
  <p:tag name="KSO_WM_BEAUTIFY_FLAG" val="#wm#"/>
  <p:tag name="KSO_WM_UNIT_TYPE" val="i"/>
  <p:tag name="KSO_WM_UNIT_INDEX"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3"/>
  <p:tag name="KSO_WM_TEMPLATE_CATEGORY" val="custom"/>
  <p:tag name="KSO_WM_TEMPLATE_INDEX" val="20235212"/>
  <p:tag name="KSO_WM_UNIT_LAYERLEVEL" val="1"/>
  <p:tag name="KSO_WM_TAG_VERSION" val="3.0"/>
  <p:tag name="KSO_WM_BEAUTIFY_FLAG" val="#wm#"/>
  <p:tag name="KSO_WM_UNIT_TYPE" val="i"/>
  <p:tag name="KSO_WM_UNIT_INDEX" val="3"/>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4"/>
  <p:tag name="KSO_WM_TEMPLATE_CATEGORY" val="custom"/>
  <p:tag name="KSO_WM_TEMPLATE_INDEX" val="20235212"/>
  <p:tag name="KSO_WM_UNIT_LAYERLEVEL" val="1"/>
  <p:tag name="KSO_WM_TAG_VERSION" val="3.0"/>
  <p:tag name="KSO_WM_BEAUTIFY_FLAG" val="#wm#"/>
  <p:tag name="KSO_WM_UNIT_TYPE" val="i"/>
  <p:tag name="KSO_WM_UNIT_INDEX" val="4"/>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5"/>
  <p:tag name="KSO_WM_TEMPLATE_CATEGORY" val="custom"/>
  <p:tag name="KSO_WM_TEMPLATE_INDEX" val="20235212"/>
  <p:tag name="KSO_WM_UNIT_LAYERLEVEL" val="1"/>
  <p:tag name="KSO_WM_TAG_VERSION" val="3.0"/>
  <p:tag name="KSO_WM_BEAUTIFY_FLAG" val="#wm#"/>
  <p:tag name="KSO_WM_UNIT_TYPE" val="i"/>
  <p:tag name="KSO_WM_UNIT_INDEX" val="5"/>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6"/>
  <p:tag name="KSO_WM_TEMPLATE_CATEGORY" val="custom"/>
  <p:tag name="KSO_WM_TEMPLATE_INDEX" val="20235212"/>
  <p:tag name="KSO_WM_UNIT_LAYERLEVEL" val="1"/>
  <p:tag name="KSO_WM_TAG_VERSION" val="3.0"/>
  <p:tag name="KSO_WM_BEAUTIFY_FLAG" val="#wm#"/>
  <p:tag name="KSO_WM_UNIT_TYPE" val="i"/>
  <p:tag name="KSO_WM_UNIT_INDEX" val="6"/>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7"/>
  <p:tag name="KSO_WM_TEMPLATE_CATEGORY" val="custom"/>
  <p:tag name="KSO_WM_TEMPLATE_INDEX" val="20235212"/>
  <p:tag name="KSO_WM_UNIT_LAYERLEVEL" val="1"/>
  <p:tag name="KSO_WM_TAG_VERSION" val="3.0"/>
  <p:tag name="KSO_WM_BEAUTIFY_FLAG" val="#wm#"/>
  <p:tag name="KSO_WM_UNIT_TYPE" val="i"/>
  <p:tag name="KSO_WM_UNIT_INDEX" val="7"/>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i*8"/>
  <p:tag name="KSO_WM_TEMPLATE_CATEGORY" val="custom"/>
  <p:tag name="KSO_WM_TEMPLATE_INDEX" val="20235212"/>
  <p:tag name="KSO_WM_UNIT_LAYERLEVEL" val="1"/>
  <p:tag name="KSO_WM_TAG_VERSION" val="3.0"/>
  <p:tag name="KSO_WM_BEAUTIFY_FLAG" val="#wm#"/>
  <p:tag name="KSO_WM_UNIT_TYPE" val="i"/>
  <p:tag name="KSO_WM_UNIT_INDEX" val="8"/>
</p:tagLst>
</file>

<file path=ppt/tags/tag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a*1"/>
  <p:tag name="KSO_WM_TEMPLATE_CATEGORY" val="custom"/>
  <p:tag name="KSO_WM_TEMPLATE_INDEX" val="20235212"/>
  <p:tag name="KSO_WM_UNIT_LAYERLEVEL" val="1"/>
  <p:tag name="KSO_WM_TAG_VERSION" val="3.0"/>
  <p:tag name="KSO_WM_BEAUTIFY_FLAG" val="#wm#"/>
  <p:tag name="KSO_WM_UNIT_ISCONTENTSTITLE" val="0"/>
  <p:tag name="KSO_WM_UNIT_ISNUMDGMTITLE" val="0"/>
  <p:tag name="KSO_WM_UNIT_NOCLEAR" val="0"/>
  <p:tag name="KSO_WM_UNIT_TYPE" val="a"/>
  <p:tag name="KSO_WM_UNIT_INDEX" val="1"/>
  <p:tag name="KSO_WM_UNIT_PRESET_TEXT" val="添加标题"/>
  <p:tag name="KSO_WM_UNIT_TEXT_TYPE" val="1"/>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212_1*f*1"/>
  <p:tag name="KSO_WM_TEMPLATE_CATEGORY" val="custom"/>
  <p:tag name="KSO_WM_TEMPLATE_INDEX" val="20235212"/>
  <p:tag name="KSO_WM_UNIT_LAYERLEVEL" val="1"/>
  <p:tag name="KSO_WM_TAG_VERSION" val="3.0"/>
  <p:tag name="KSO_WM_UNIT_SUBTYPE" val="a"/>
  <p:tag name="KSO_WM_UNIT_NOCLEAR" val="0"/>
  <p:tag name="KSO_WM_UNIT_VALUE" val="36"/>
  <p:tag name="KSO_WM_UNIT_TYPE" val="f"/>
  <p:tag name="KSO_WM_UNIT_INDEX" val="1"/>
  <p:tag name="KSO_WM_DIAGRAM_VERSION" val="3"/>
  <p:tag name="KSO_WM_DIAGRAM_COLOR_TRICK" val="1"/>
  <p:tag name="KSO_WM_DIAGRAM_COLOR_TEXT_CAN_REMOVE" val="n"/>
  <p:tag name="KSO_WM_DIAGRAM_MAX_ITEMCNT" val="4"/>
  <p:tag name="KSO_WM_DIAGRAM_MIN_ITEMCNT" val="1"/>
  <p:tag name="KSO_WM_DIAGRAM_VIRTUALLY_FRAME" val="{&quot;height&quot;:335.95001220703125,&quot;left&quot;:60.61255768062565,&quot;top&quot;:141.03208051065758,&quot;width&quot;:343.7749633789062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TEXT_TYPE" val="1"/>
  <p:tag name="KSO_WM_UNIT_TEXT_LAYER_COUNT" val="1"/>
  <p:tag name="KSO_WM_BEAUTIFY_FLAG" val="#wm#"/>
  <p:tag name="KSO_WM_UNIT_PRESET_TEXT" val="输入您的项正文"/>
</p:tagLst>
</file>

<file path=ppt/tags/tag92.xml><?xml version="1.0" encoding="utf-8"?>
<p:tagLst xmlns:p="http://schemas.openxmlformats.org/presentationml/2006/main">
  <p:tag name="KSO_WM_SLIDE_ID" val="custom20235212_1"/>
  <p:tag name="KSO_WM_TEMPLATE_SUBCATEGORY" val="0"/>
  <p:tag name="KSO_WM_TEMPLATE_MASTER_TYPE" val="0"/>
  <p:tag name="KSO_WM_TEMPLATE_COLOR_TYPE" val="1"/>
  <p:tag name="KSO_WM_SLIDE_TYPE" val="text"/>
  <p:tag name="KSO_WM_SLIDE_SUBTYPE" val="picTxt"/>
  <p:tag name="KSO_WM_SLIDE_ITEM_CNT" val="0"/>
  <p:tag name="KSO_WM_SLIDE_INDEX" val="1"/>
  <p:tag name="KSO_WM_TAG_VERSION" val="3.0"/>
  <p:tag name="KSO_WM_BEAUTIFY_FLAG" val="#wm#"/>
  <p:tag name="KSO_WM_TEMPLATE_CATEGORY" val="custom"/>
  <p:tag name="KSO_WM_TEMPLATE_INDEX" val="20235212"/>
  <p:tag name="KSO_WM_SLIDE_LAYOUT" val="a_f"/>
  <p:tag name="KSO_WM_SLIDE_LAYOUT_CNT" val="1_1"/>
  <p:tag name="KSO_WM_TEMPLATE_THUMBS_INDEX" val="1、4、7、12、13、14、15、16、17、18、20、24、25、28、33、36、40、43、44"/>
  <p:tag name="KSO_WM_SLIDE_SIZE" val="960*539"/>
  <p:tag name="KSO_WM_SLIDE_POSITION" val="0*0"/>
</p:tagLst>
</file>

<file path=ppt/tags/tag93.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a"/>
  <p:tag name="KSO_WM_UNIT_INDEX" val="1"/>
  <p:tag name="KSO_WM_UNIT_ID" val="custom20235136_1*a*1"/>
  <p:tag name="KSO_WM_TEMPLATE_CATEGORY" val="custom"/>
  <p:tag name="KSO_WM_TEMPLATE_INDEX" val="20235136"/>
  <p:tag name="KSO_WM_UNIT_LAYERLEVEL" val="1"/>
  <p:tag name="KSO_WM_TAG_VERSION" val="3.0"/>
  <p:tag name="KSO_WM_BEAUTIFY_FLAG" val="#wm#"/>
  <p:tag name="KSO_WM_UNIT_VALUE" val="29"/>
  <p:tag name="KSO_WM_UNIT_PRESET_TEXT" val="单击此处添加标题"/>
  <p:tag name="KSO_WM_UNIT_TEXT_TYPE" val="1"/>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1"/>
  <p:tag name="KSO_WM_TEMPLATE_CATEGORY" val="custom"/>
  <p:tag name="KSO_WM_TEMPLATE_INDEX" val="20235136"/>
  <p:tag name="KSO_WM_UNIT_LAYERLEVEL" val="1"/>
  <p:tag name="KSO_WM_TAG_VERSION" val="3.0"/>
  <p:tag name="KSO_WM_BEAUTIFY_FLAG" val="#wm#"/>
  <p:tag name="KSO_WM_UNIT_TYPE" val="i"/>
  <p:tag name="KSO_WM_UNIT_INDEX" val="1"/>
</p:tagLst>
</file>

<file path=ppt/tags/tag95.xml><?xml version="1.0" encoding="utf-8"?>
<p:tagLst xmlns:p="http://schemas.openxmlformats.org/presentationml/2006/main">
  <p:tag name="KSO_WM_UNIT_ISCONTENTSTITLE" val="0"/>
  <p:tag name="KSO_WM_UNIT_ISNUMDGMTITLE" val="0"/>
  <p:tag name="KSO_WM_UNIT_NOCLEAR" val="0"/>
  <p:tag name="KSO_WM_UNIT_HIGHLIGHT" val="0"/>
  <p:tag name="KSO_WM_UNIT_COMPATIBLE" val="0"/>
  <p:tag name="KSO_WM_UNIT_DIAGRAM_ISNUMVISUAL" val="0"/>
  <p:tag name="KSO_WM_UNIT_DIAGRAM_ISREFERUNIT" val="0"/>
  <p:tag name="KSO_WM_UNIT_TYPE" val="c_a"/>
  <p:tag name="KSO_WM_UNIT_INDEX" val="1_1"/>
  <p:tag name="KSO_WM_UNIT_ID" val="custom20235136_1*c_a*1_1"/>
  <p:tag name="KSO_WM_TEMPLATE_CATEGORY" val="custom"/>
  <p:tag name="KSO_WM_TEMPLATE_INDEX" val="20235136"/>
  <p:tag name="KSO_WM_UNIT_LAYERLEVEL" val="1_1"/>
  <p:tag name="KSO_WM_TAG_VERSION" val="3.0"/>
  <p:tag name="KSO_WM_BEAUTIFY_FLAG" val="#wm#"/>
  <p:tag name="KSO_WM_UNIT_VALUE" val="76"/>
  <p:tag name="KSO_WM_UNIT_PRESET_TEXT" val="单击此处添加标题内容"/>
  <p:tag name="KSO_WM_UNIT_TEXT_TYPE" val="1"/>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2"/>
  <p:tag name="KSO_WM_TEMPLATE_CATEGORY" val="custom"/>
  <p:tag name="KSO_WM_TEMPLATE_INDEX" val="20235136"/>
  <p:tag name="KSO_WM_UNIT_LAYERLEVEL" val="1"/>
  <p:tag name="KSO_WM_TAG_VERSION" val="3.0"/>
  <p:tag name="KSO_WM_BEAUTIFY_FLAG" val="#wm#"/>
  <p:tag name="KSO_WM_UNIT_TYPE" val="i"/>
  <p:tag name="KSO_WM_UNIT_INDEX"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3"/>
  <p:tag name="KSO_WM_TEMPLATE_CATEGORY" val="custom"/>
  <p:tag name="KSO_WM_TEMPLATE_INDEX" val="20235136"/>
  <p:tag name="KSO_WM_UNIT_LAYERLEVEL" val="1"/>
  <p:tag name="KSO_WM_TAG_VERSION" val="3.0"/>
  <p:tag name="KSO_WM_BEAUTIFY_FLAG" val="#wm#"/>
  <p:tag name="KSO_WM_UNIT_TYPE" val="i"/>
  <p:tag name="KSO_WM_UNIT_INDEX" val="3"/>
</p:tagLst>
</file>

<file path=ppt/tags/tag98.xml><?xml version="1.0" encoding="utf-8"?>
<p:tagLst xmlns:p="http://schemas.openxmlformats.org/presentationml/2006/main">
  <p:tag name="KSO_WM_UNIT_SUBTYPE" val="a"/>
  <p:tag name="KSO_WM_UNIT_TEXT_LAYER_COUNT" val="1"/>
  <p:tag name="KSO_WM_UNIT_NOCLEAR" val="0"/>
  <p:tag name="KSO_WM_UNIT_VALUE" val="344"/>
  <p:tag name="KSO_WM_UNIT_HIGHLIGHT" val="0"/>
  <p:tag name="KSO_WM_UNIT_COMPATIBLE" val="0"/>
  <p:tag name="KSO_WM_UNIT_DIAGRAM_ISNUMVISUAL" val="0"/>
  <p:tag name="KSO_WM_UNIT_DIAGRAM_ISREFERUNIT" val="0"/>
  <p:tag name="KSO_WM_UNIT_TYPE" val="c_f"/>
  <p:tag name="KSO_WM_UNIT_INDEX" val="1_1"/>
  <p:tag name="KSO_WM_UNIT_ID" val="custom20235136_1*c_f*1_1"/>
  <p:tag name="KSO_WM_TEMPLATE_CATEGORY" val="custom"/>
  <p:tag name="KSO_WM_TEMPLATE_INDEX" val="20235136"/>
  <p:tag name="KSO_WM_UNIT_LAYERLEVEL" val="1_1"/>
  <p:tag name="KSO_WM_TAG_VERSION" val="3.0"/>
  <p:tag name="KSO_WM_BEAUTIFY_FLAG" val="#wm#"/>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10;单击此处添加文本具体内容，简明扼要地阐述您的观点。根据需要可酌情增减文字"/>
  <p:tag name="KSO_WM_UNIT_TEXT_TYPE" val="1"/>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35136_1*i*4"/>
  <p:tag name="KSO_WM_TEMPLATE_CATEGORY" val="custom"/>
  <p:tag name="KSO_WM_TEMPLATE_INDEX" val="20235136"/>
  <p:tag name="KSO_WM_UNIT_LAYERLEVEL" val="1"/>
  <p:tag name="KSO_WM_TAG_VERSION" val="3.0"/>
  <p:tag name="KSO_WM_BEAUTIFY_FLAG" val="#wm#"/>
  <p:tag name="KSO_WM_UNIT_TYPE" val="i"/>
  <p:tag name="KSO_WM_UNIT_INDEX" val="4"/>
</p:tagLst>
</file>

<file path=ppt/theme/theme1.xml><?xml version="1.0" encoding="utf-8"?>
<a:theme xmlns:a="http://schemas.openxmlformats.org/drawingml/2006/main" name="城市线条职场办公商务风">
  <a:themeElements>
    <a:clrScheme name="">
      <a:dk1>
        <a:srgbClr val="000000"/>
      </a:dk1>
      <a:lt1>
        <a:srgbClr val="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自定义 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1029</Words>
  <Application>WPS 演示</Application>
  <PresentationFormat>宽屏</PresentationFormat>
  <Paragraphs>35</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宋体</vt:lpstr>
      <vt:lpstr>Wingdings</vt:lpstr>
      <vt:lpstr>微软雅黑</vt:lpstr>
      <vt:lpstr>Calibri</vt:lpstr>
      <vt:lpstr>Arial Rounded MT Bold</vt:lpstr>
      <vt:lpstr>Arial Unicode MS</vt:lpstr>
      <vt:lpstr>城市线条职场办公商务风</vt:lpstr>
      <vt:lpstr>《沈阳市城乡建设局重污染天气应急专项实施方案》 政策图解</vt:lpstr>
      <vt:lpstr>一、出台文件背景条件</vt:lpstr>
      <vt:lpstr>二、重点解读内容</vt:lpstr>
      <vt:lpstr>二、重点解读内容</vt:lpstr>
      <vt:lpstr>二、重点解读内容</vt:lpstr>
      <vt:lpstr>二、重点解读内容</vt:lpstr>
      <vt:lpstr>二、重点解读内容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19</cp:revision>
  <dcterms:created xsi:type="dcterms:W3CDTF">2023-08-09T12:44:00Z</dcterms:created>
  <dcterms:modified xsi:type="dcterms:W3CDTF">2025-01-26T09:07:07Z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2052-12.1.0.19770</vt:lpwstr>
  </property>
</Properties>
</file>