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73" r:id="rId6"/>
    <p:sldId id="274" r:id="rId7"/>
  </p:sldIdLst>
  <p:sldSz cx="12192000" cy="6858000"/>
  <p:notesSz cx="6858000" cy="9144000"/>
  <p:custDataLst>
    <p:tags r:id="rId12"/>
  </p:custDataLst>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gyu" initials="" lastIdx="1" clrIdx="1"/>
  <p:cmAuthor id="1" name="作者"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09" d="100"/>
          <a:sy n="109" d="100"/>
        </p:scale>
        <p:origin x="-72" y="-204"/>
      </p:cViewPr>
      <p:guideLst>
        <p:guide orient="horz" pos="218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gs" Target="tags/tag61.xml"/><Relationship Id="rId11" Type="http://schemas.openxmlformats.org/officeDocument/2006/relationships/commentAuthors" Target="commentAuthors.xml"/><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02A14B2-167D-431F-B287-346434C2CCD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561D5351-E8D7-4F74-91DE-74D02742F7D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p:cNvSpPr>
          <p:nvPr>
            <p:ph type="sldImg" idx="2"/>
          </p:nvPr>
        </p:nvSpPr>
        <p:spPr bwMode="auto">
          <a:noFill/>
          <a:ln>
            <a:solidFill>
              <a:srgbClr val="000000"/>
            </a:solidFill>
            <a:miter lim="800000"/>
          </a:ln>
        </p:spPr>
      </p:sp>
      <p:sp>
        <p:nvSpPr>
          <p:cNvPr id="15362"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1"/>
          <p:cNvSpPr>
            <a:spLocks noGrp="1" noRot="1"/>
          </p:cNvSpPr>
          <p:nvPr>
            <p:ph type="sldImg" idx="2"/>
          </p:nvPr>
        </p:nvSpPr>
        <p:spPr bwMode="auto">
          <a:noFill/>
          <a:ln>
            <a:solidFill>
              <a:srgbClr val="000000"/>
            </a:solidFill>
            <a:miter lim="800000"/>
          </a:ln>
        </p:spPr>
      </p:sp>
      <p:sp>
        <p:nvSpPr>
          <p:cNvPr id="21506" name="文本占位符 2"/>
          <p:cNvSpPr>
            <a:spLocks noGrp="1"/>
          </p:cNvSpPr>
          <p:nvPr>
            <p:ph type="body" idx="3"/>
          </p:nvPr>
        </p:nvSpPr>
        <p:spPr bwMode="auto">
          <a:noFill/>
        </p:spPr>
        <p:txBody>
          <a:bodyPr wrap="square" numCol="1" anchor="t" anchorCtr="0" compatLnSpc="1"/>
          <a:lstStyle/>
          <a:p>
            <a:pPr eaLnBrk="1" hangingPunct="1">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34BF2F6-5AB6-4D02-999B-DA54DB2127CB}"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D533D66-33D9-4664-B969-2E7C66CA9350}"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3"/>
          <p:cNvSpPr>
            <a:spLocks noGrp="1"/>
          </p:cNvSpPr>
          <p:nvPr>
            <p:ph type="dt" sz="half" idx="14"/>
            <p:custDataLst>
              <p:tags r:id="rId2"/>
            </p:custDataLst>
          </p:nvPr>
        </p:nvSpPr>
        <p:spPr/>
        <p:txBody>
          <a:bodyPr/>
          <a:lstStyle>
            <a:lvl1pPr>
              <a:defRPr/>
            </a:lvl1pPr>
          </a:lstStyle>
          <a:p>
            <a:pPr>
              <a:defRPr/>
            </a:pPr>
            <a:fld id="{D7A0D76C-C2DF-40E9-ADBC-476A69C2117C}" type="datetimeFigureOut">
              <a:rPr lang="zh-CN" altLang="en-US"/>
            </a:fld>
            <a:endParaRPr lang="zh-CN" altLang="en-US"/>
          </a:p>
        </p:txBody>
      </p:sp>
      <p:sp>
        <p:nvSpPr>
          <p:cNvPr id="4"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4"/>
            </p:custDataLst>
          </p:nvPr>
        </p:nvSpPr>
        <p:spPr/>
        <p:txBody>
          <a:bodyPr/>
          <a:lstStyle>
            <a:lvl1pPr>
              <a:defRPr/>
            </a:lvl1pPr>
          </a:lstStyle>
          <a:p>
            <a:pPr>
              <a:defRPr/>
            </a:pPr>
            <a:fld id="{000C206F-1F72-41B5-9AC3-8B11274C0684}"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dirty="0"/>
              <a:t>单击此处编辑母版文本样式</a:t>
            </a:r>
            <a:endParaRPr lang="zh-CN" altLang="en-US" dirty="0"/>
          </a:p>
        </p:txBody>
      </p:sp>
      <p:sp>
        <p:nvSpPr>
          <p:cNvPr id="4" name="日期占位符 3"/>
          <p:cNvSpPr>
            <a:spLocks noGrp="1"/>
          </p:cNvSpPr>
          <p:nvPr>
            <p:ph type="dt" sz="half" idx="14"/>
            <p:custDataLst>
              <p:tags r:id="rId2"/>
            </p:custDataLst>
          </p:nvPr>
        </p:nvSpPr>
        <p:spPr/>
        <p:txBody>
          <a:bodyPr/>
          <a:lstStyle>
            <a:lvl1pPr>
              <a:defRPr/>
            </a:lvl1pPr>
          </a:lstStyle>
          <a:p>
            <a:pPr>
              <a:defRPr/>
            </a:pPr>
            <a:fld id="{C0A01473-744D-414C-813C-476585710B3C}" type="datetimeFigureOut">
              <a:rPr lang="zh-CN" altLang="en-US"/>
            </a:fld>
            <a:endParaRPr lang="zh-CN" altLang="en-US"/>
          </a:p>
        </p:txBody>
      </p:sp>
      <p:sp>
        <p:nvSpPr>
          <p:cNvPr id="5" name="页脚占位符 4"/>
          <p:cNvSpPr>
            <a:spLocks noGrp="1"/>
          </p:cNvSpPr>
          <p:nvPr>
            <p:ph type="ftr" sz="quarter" idx="15"/>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4"/>
            </p:custDataLst>
          </p:nvPr>
        </p:nvSpPr>
        <p:spPr/>
        <p:txBody>
          <a:bodyPr/>
          <a:lstStyle>
            <a:lvl1pPr>
              <a:defRPr/>
            </a:lvl1pPr>
          </a:lstStyle>
          <a:p>
            <a:pPr>
              <a:defRPr/>
            </a:pPr>
            <a:fld id="{B953138C-B6E2-4B6B-A655-2CCA7BED64BE}"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608400" y="1490400"/>
            <a:ext cx="10969200" cy="47592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2"/>
            </p:custDataLst>
          </p:nvPr>
        </p:nvSpPr>
        <p:spPr/>
        <p:txBody>
          <a:bodyPr/>
          <a:lstStyle>
            <a:lvl1pPr>
              <a:defRPr/>
            </a:lvl1pPr>
          </a:lstStyle>
          <a:p>
            <a:pPr>
              <a:defRPr/>
            </a:pPr>
            <a:fld id="{A6B21CBF-5AFC-4DF2-AF32-622C3B09CF0E}"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B7F778D1-46E9-4B28-AED1-8FEBFB388161}"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8CE6E5EB-7C6E-482D-ACE3-85DDECFCE434}"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8FFD7377-E6CF-4A9B-BD74-2AC9A595B926}"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内容占位符 2"/>
          <p:cNvSpPr>
            <a:spLocks noGrp="1"/>
          </p:cNvSpPr>
          <p:nvPr>
            <p:ph sz="half" idx="1"/>
          </p:nvPr>
        </p:nvSpPr>
        <p:spPr>
          <a:xfrm>
            <a:off x="608400" y="1501200"/>
            <a:ext cx="5176800" cy="4748400"/>
          </a:xfrm>
        </p:spPr>
        <p:txBody>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nvPr>
        </p:nvSpPr>
        <p:spPr>
          <a:xfrm>
            <a:off x="6411600" y="1501200"/>
            <a:ext cx="5176800" cy="47484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3"/>
          <p:cNvSpPr>
            <a:spLocks noGrp="1"/>
          </p:cNvSpPr>
          <p:nvPr>
            <p:ph type="dt" sz="half" idx="10"/>
            <p:custDataLst>
              <p:tags r:id="rId2"/>
            </p:custDataLst>
          </p:nvPr>
        </p:nvSpPr>
        <p:spPr/>
        <p:txBody>
          <a:bodyPr/>
          <a:lstStyle>
            <a:lvl1pPr>
              <a:defRPr/>
            </a:lvl1pPr>
          </a:lstStyle>
          <a:p>
            <a:pPr>
              <a:defRPr/>
            </a:pPr>
            <a:fld id="{67C246B8-73D1-4EBD-AC5B-D71F8EB75BCB}"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9487BBF1-6C06-4CA7-BC58-B614107D6DC3}"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dirty="0">
                <a:sym typeface="+mn-ea"/>
              </a:rPr>
              <a:t>单击此处编辑母版标题样式</a:t>
            </a:r>
            <a:endParaRPr dirty="0">
              <a:sym typeface="+mn-ea"/>
            </a:endParaRP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sym typeface="+mn-ea"/>
              </a:rPr>
              <a:t>单击此处编辑母版文本样式</a:t>
            </a:r>
            <a:endParaRPr lang="zh-CN" altLang="en-US">
              <a:sym typeface="+mn-ea"/>
            </a:endParaRP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3"/>
          <p:cNvSpPr>
            <a:spLocks noGrp="1"/>
          </p:cNvSpPr>
          <p:nvPr>
            <p:ph type="dt" sz="half" idx="10"/>
            <p:custDataLst>
              <p:tags r:id="rId2"/>
            </p:custDataLst>
          </p:nvPr>
        </p:nvSpPr>
        <p:spPr/>
        <p:txBody>
          <a:bodyPr/>
          <a:lstStyle>
            <a:lvl1pPr>
              <a:defRPr/>
            </a:lvl1pPr>
          </a:lstStyle>
          <a:p>
            <a:pPr>
              <a:defRPr/>
            </a:pPr>
            <a:fld id="{F33C6E7B-C0DD-471F-B47E-6F9F287938A4}" type="datetimeFigureOut">
              <a:rPr lang="zh-CN" altLang="en-US"/>
            </a:fld>
            <a:endParaRPr lang="zh-CN" altLang="en-US"/>
          </a:p>
        </p:txBody>
      </p:sp>
      <p:sp>
        <p:nvSpPr>
          <p:cNvPr id="8"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4"/>
            </p:custDataLst>
          </p:nvPr>
        </p:nvSpPr>
        <p:spPr/>
        <p:txBody>
          <a:bodyPr/>
          <a:lstStyle>
            <a:lvl1pPr>
              <a:defRPr/>
            </a:lvl1pPr>
          </a:lstStyle>
          <a:p>
            <a:pPr>
              <a:defRPr/>
            </a:pPr>
            <a:fld id="{0F553175-6569-4B7C-AFD7-EBE328A2BF51}"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a:sym typeface="+mn-ea"/>
              </a:rPr>
              <a:t>单击此处编辑母版标题样式</a:t>
            </a:r>
            <a:endParaRPr>
              <a:sym typeface="+mn-ea"/>
            </a:endParaRPr>
          </a:p>
        </p:txBody>
      </p:sp>
      <p:sp>
        <p:nvSpPr>
          <p:cNvPr id="3" name="日期占位符 3"/>
          <p:cNvSpPr>
            <a:spLocks noGrp="1"/>
          </p:cNvSpPr>
          <p:nvPr>
            <p:ph type="dt" sz="half" idx="10"/>
            <p:custDataLst>
              <p:tags r:id="rId2"/>
            </p:custDataLst>
          </p:nvPr>
        </p:nvSpPr>
        <p:spPr/>
        <p:txBody>
          <a:bodyPr/>
          <a:lstStyle>
            <a:lvl1pPr>
              <a:defRPr/>
            </a:lvl1pPr>
          </a:lstStyle>
          <a:p>
            <a:pPr>
              <a:defRPr/>
            </a:pPr>
            <a:fld id="{C4F361FF-D906-46EF-A591-E87648E4C3D2}" type="datetimeFigureOut">
              <a:rPr lang="zh-CN" altLang="en-US"/>
            </a:fld>
            <a:endParaRPr lang="zh-CN" altLang="en-US"/>
          </a:p>
        </p:txBody>
      </p:sp>
      <p:sp>
        <p:nvSpPr>
          <p:cNvPr id="4"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4"/>
            </p:custDataLst>
          </p:nvPr>
        </p:nvSpPr>
        <p:spPr/>
        <p:txBody>
          <a:bodyPr/>
          <a:lstStyle>
            <a:lvl1pPr>
              <a:defRPr/>
            </a:lvl1pPr>
          </a:lstStyle>
          <a:p>
            <a:pPr>
              <a:defRPr/>
            </a:pPr>
            <a:fld id="{A0E6D495-F682-4BD1-A342-8CB68B0F6BC6}"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2"/>
            </p:custDataLst>
          </p:nvPr>
        </p:nvSpPr>
        <p:spPr/>
        <p:txBody>
          <a:bodyPr/>
          <a:lstStyle>
            <a:lvl1pPr>
              <a:defRPr/>
            </a:lvl1pPr>
          </a:lstStyle>
          <a:p>
            <a:pPr>
              <a:defRPr/>
            </a:pPr>
            <a:fld id="{42F57E81-857F-4019-B78B-2C42FB642E08}" type="datetimeFigureOut">
              <a:rPr lang="zh-CN" altLang="en-US"/>
            </a:fld>
            <a:endParaRPr lang="zh-CN" altLang="en-US"/>
          </a:p>
        </p:txBody>
      </p:sp>
      <p:sp>
        <p:nvSpPr>
          <p:cNvPr id="3"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4"/>
            </p:custDataLst>
          </p:nvPr>
        </p:nvSpPr>
        <p:spPr/>
        <p:txBody>
          <a:bodyPr/>
          <a:lstStyle>
            <a:lvl1pPr>
              <a:defRPr/>
            </a:lvl1pPr>
          </a:lstStyle>
          <a:p>
            <a:pPr>
              <a:defRPr/>
            </a:pPr>
            <a:fld id="{2B235BE8-F9EE-46C0-93B5-CF56FDF172EB}"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a:lstStyle>
            <a:lvl1pPr>
              <a:buNone/>
              <a:defRPr sz="1600"/>
            </a:lvl1pPr>
          </a:lstStyle>
          <a:p>
            <a:pPr lvl="0"/>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dirty="0">
                <a:sym typeface="+mn-ea"/>
              </a:rPr>
              <a:t>单击此处编辑母版文本样式</a:t>
            </a:r>
            <a:endParaRPr dirty="0">
              <a:sym typeface="+mn-ea"/>
            </a:endParaRPr>
          </a:p>
        </p:txBody>
      </p:sp>
      <p:sp>
        <p:nvSpPr>
          <p:cNvPr id="9" name="标题 8"/>
          <p:cNvSpPr>
            <a:spLocks noGrp="1"/>
          </p:cNvSpPr>
          <p:nvPr>
            <p:ph type="title"/>
          </p:nvPr>
        </p:nvSpPr>
        <p:spPr/>
        <p:txBody>
          <a:bodyPr/>
          <a:lstStyle/>
          <a:p>
            <a:r>
              <a:rPr lang="zh-CN" altLang="en-US"/>
              <a:t>单击此处编辑母版标题样式</a:t>
            </a:r>
            <a:endParaRPr lang="zh-CN" altLang="en-US"/>
          </a:p>
        </p:txBody>
      </p:sp>
      <p:sp>
        <p:nvSpPr>
          <p:cNvPr id="5" name="日期占位符 3"/>
          <p:cNvSpPr>
            <a:spLocks noGrp="1"/>
          </p:cNvSpPr>
          <p:nvPr>
            <p:ph type="dt" sz="half" idx="10"/>
            <p:custDataLst>
              <p:tags r:id="rId2"/>
            </p:custDataLst>
          </p:nvPr>
        </p:nvSpPr>
        <p:spPr/>
        <p:txBody>
          <a:bodyPr/>
          <a:lstStyle>
            <a:lvl1pPr>
              <a:defRPr/>
            </a:lvl1pPr>
          </a:lstStyle>
          <a:p>
            <a:pPr>
              <a:defRPr/>
            </a:pPr>
            <a:fld id="{235261DB-2C2C-4AD2-A834-5D98A4AFB0F9}" type="datetimeFigureOut">
              <a:rPr lang="zh-CN" altLang="en-US"/>
            </a:fld>
            <a:endParaRPr lang="zh-CN" altLang="en-US"/>
          </a:p>
        </p:txBody>
      </p:sp>
      <p:sp>
        <p:nvSpPr>
          <p:cNvPr id="6"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4"/>
            </p:custDataLst>
          </p:nvPr>
        </p:nvSpPr>
        <p:spPr/>
        <p:txBody>
          <a:bodyPr/>
          <a:lstStyle>
            <a:lvl1pPr>
              <a:defRPr/>
            </a:lvl1pPr>
          </a:lstStyle>
          <a:p>
            <a:pPr>
              <a:defRPr/>
            </a:pPr>
            <a:fld id="{ECE5C34D-7DA7-4BB3-8943-978ACD101F4D}"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dirty="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2"/>
            </p:custDataLst>
          </p:nvPr>
        </p:nvSpPr>
        <p:spPr/>
        <p:txBody>
          <a:bodyPr/>
          <a:lstStyle>
            <a:lvl1pPr>
              <a:defRPr/>
            </a:lvl1pPr>
          </a:lstStyle>
          <a:p>
            <a:pPr>
              <a:defRPr/>
            </a:pPr>
            <a:fld id="{00CFF75C-E561-436B-8A02-03B536D54C46}" type="datetimeFigureOut">
              <a:rPr lang="zh-CN" altLang="en-US"/>
            </a:fld>
            <a:endParaRPr lang="zh-CN" altLang="en-US"/>
          </a:p>
        </p:txBody>
      </p:sp>
      <p:sp>
        <p:nvSpPr>
          <p:cNvPr id="5" name="页脚占位符 4"/>
          <p:cNvSpPr>
            <a:spLocks noGrp="1"/>
          </p:cNvSpPr>
          <p:nvPr>
            <p:ph type="ftr" sz="quarter" idx="11"/>
            <p:custDataLst>
              <p:tags r:id="rId3"/>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4"/>
            </p:custDataLst>
          </p:nvPr>
        </p:nvSpPr>
        <p:spPr/>
        <p:txBody>
          <a:bodyPr/>
          <a:lstStyle>
            <a:lvl1pPr>
              <a:defRPr/>
            </a:lvl1pPr>
          </a:lstStyle>
          <a:p>
            <a:pPr>
              <a:defRPr/>
            </a:pPr>
            <a:fld id="{A8CD5E01-D41A-40D7-8D17-B2674B332D52}"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39.xml"/><Relationship Id="rId16" Type="http://schemas.openxmlformats.org/officeDocument/2006/relationships/tags" Target="../tags/tag38.xml"/><Relationship Id="rId15" Type="http://schemas.openxmlformats.org/officeDocument/2006/relationships/tags" Target="../tags/tag37.xml"/><Relationship Id="rId14" Type="http://schemas.openxmlformats.org/officeDocument/2006/relationships/tags" Target="../tags/tag36.xml"/><Relationship Id="rId13" Type="http://schemas.openxmlformats.org/officeDocument/2006/relationships/tags" Target="../tags/tag35.xml"/><Relationship Id="rId12" Type="http://schemas.openxmlformats.org/officeDocument/2006/relationships/tags" Target="../tags/tag3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E8CCFEB6-618E-4A1A-9E2C-91417994C72D}" type="datetimeFigureOut">
              <a:rPr lang="zh-CN" altLang="en-US"/>
            </a:fld>
            <a:endParaRPr lang="zh-CN" altLang="en-US"/>
          </a:p>
        </p:txBody>
      </p:sp>
      <p:sp>
        <p:nvSpPr>
          <p:cNvPr id="5" name="页脚占位符 4"/>
          <p:cNvSpPr>
            <a:spLocks noGrp="1"/>
          </p:cNvSpPr>
          <p:nvPr>
            <p:ph type="ftr" sz="quarter" idx="3"/>
            <p:custDataLst>
              <p:tags r:id="rId15"/>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6"/>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a:solidFill>
                  <a:schemeClr val="tx1">
                    <a:tint val="75000"/>
                  </a:schemeClr>
                </a:solidFill>
                <a:latin typeface="Arial" panose="020B0604020202020204" pitchFamily="34" charset="0"/>
                <a:ea typeface="微软雅黑" panose="020B0503020204020204" pitchFamily="34" charset="-122"/>
              </a:defRPr>
            </a:lvl1pPr>
          </a:lstStyle>
          <a:p>
            <a:pPr>
              <a:defRPr/>
            </a:pPr>
            <a:fld id="{3530D2ED-61A5-47BE-8420-042E7C26F23A}" type="slidenum">
              <a:rPr lang="zh-CN" altLang="en-US"/>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48.xml"/><Relationship Id="rId6" Type="http://schemas.openxmlformats.org/officeDocument/2006/relationships/image" Target="../media/image2.png"/><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2.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3"/>
          <p:cNvPicPr>
            <a:picLocks noChangeAspect="1"/>
          </p:cNvPicPr>
          <p:nvPr/>
        </p:nvPicPr>
        <p:blipFill>
          <a:blip r:embed="rId1"/>
          <a:srcRect/>
          <a:stretch>
            <a:fillRect/>
          </a:stretch>
        </p:blipFill>
        <p:spPr bwMode="auto">
          <a:xfrm>
            <a:off x="1588" y="0"/>
            <a:ext cx="12211050" cy="6869113"/>
          </a:xfrm>
          <a:prstGeom prst="rect">
            <a:avLst/>
          </a:prstGeom>
          <a:noFill/>
          <a:ln w="9525">
            <a:noFill/>
            <a:miter lim="800000"/>
            <a:headEnd/>
            <a:tailEnd/>
          </a:ln>
        </p:spPr>
      </p:pic>
      <p:sp>
        <p:nvSpPr>
          <p:cNvPr id="100" name="文本框 99"/>
          <p:cNvSpPr txBox="1"/>
          <p:nvPr/>
        </p:nvSpPr>
        <p:spPr>
          <a:xfrm>
            <a:off x="1632585" y="1699895"/>
            <a:ext cx="9281160" cy="3340100"/>
          </a:xfrm>
          <a:prstGeom prst="rect">
            <a:avLst/>
          </a:prstGeom>
          <a:noFill/>
          <a:ln w="9525">
            <a:noFill/>
          </a:ln>
        </p:spPr>
        <p:txBody>
          <a:bodyPr>
            <a:spAutoFit/>
            <a:scene3d>
              <a:camera prst="orthographicFront"/>
              <a:lightRig rig="threePt" dir="t"/>
            </a:scene3d>
          </a:bodyPr>
          <a:lstStyle/>
          <a:p>
            <a:pPr algn="ctr" fontAlgn="auto">
              <a:lnSpc>
                <a:spcPct val="160000"/>
              </a:lnSpc>
              <a:spcBef>
                <a:spcPts val="0"/>
              </a:spcBef>
              <a:spcAft>
                <a:spcPts val="0"/>
              </a:spcAft>
              <a:defRPr/>
            </a:pPr>
            <a:r>
              <a:rPr lang="zh-CN" altLang="en-US" sz="4400" b="1">
                <a:solidFill>
                  <a:srgbClr val="C00000"/>
                </a:solidFill>
                <a:effectLst>
                  <a:outerShdw blurRad="38100" dist="19050" dir="2700000" algn="tl" rotWithShape="0">
                    <a:schemeClr val="dk1">
                      <a:alpha val="40000"/>
                    </a:schemeClr>
                  </a:outerShdw>
                </a:effectLst>
                <a:latin typeface="+mn-ea"/>
                <a:ea typeface="+mn-ea"/>
              </a:rPr>
              <a:t>市城乡建设局 市房产局关于加强房屋建筑和市政基础设施拆除工程安全管理工作的通知</a:t>
            </a:r>
            <a:endParaRPr lang="zh-CN" altLang="en-US" sz="4400" b="1">
              <a:solidFill>
                <a:srgbClr val="C00000"/>
              </a:solidFill>
              <a:effectLst>
                <a:outerShdw blurRad="38100" dist="19050" dir="2700000" algn="tl" rotWithShape="0">
                  <a:schemeClr val="dk1">
                    <a:alpha val="40000"/>
                  </a:schemeClr>
                </a:outerShdw>
              </a:effectLst>
              <a:latin typeface="+mn-ea"/>
              <a:ea typeface="+mn-ea"/>
            </a:endParaRPr>
          </a:p>
        </p:txBody>
      </p:sp>
      <p:sp>
        <p:nvSpPr>
          <p:cNvPr id="28" name="矩形 27"/>
          <p:cNvSpPr/>
          <p:nvPr>
            <p:custDataLst>
              <p:tags r:id="rId2"/>
            </p:custDataLst>
          </p:nvPr>
        </p:nvSpPr>
        <p:spPr>
          <a:xfrm>
            <a:off x="1588" y="6267450"/>
            <a:ext cx="12190412" cy="6016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10" b="1"/>
          </a:p>
        </p:txBody>
      </p:sp>
      <p:sp>
        <p:nvSpPr>
          <p:cNvPr id="14340" name="文本框 5"/>
          <p:cNvSpPr txBox="1">
            <a:spLocks noChangeArrowheads="1"/>
          </p:cNvSpPr>
          <p:nvPr>
            <p:custDataLst>
              <p:tags r:id="rId3"/>
            </p:custDataLst>
          </p:nvPr>
        </p:nvSpPr>
        <p:spPr bwMode="auto">
          <a:xfrm>
            <a:off x="0" y="6373813"/>
            <a:ext cx="12192000" cy="368300"/>
          </a:xfrm>
          <a:prstGeom prst="rect">
            <a:avLst/>
          </a:prstGeom>
          <a:noFill/>
          <a:ln w="9525">
            <a:noFill/>
            <a:miter lim="800000"/>
          </a:ln>
        </p:spPr>
        <p:txBody>
          <a:bodyPr>
            <a:spAutoFit/>
          </a:bodyPr>
          <a:lstStyle/>
          <a:p>
            <a:r>
              <a:rPr lang="zh-CN" altLang="en-US">
                <a:solidFill>
                  <a:schemeClr val="bg1"/>
                </a:solidFill>
                <a:ea typeface="微软雅黑" panose="020B0503020204020204" pitchFamily="34" charset="-122"/>
                <a:sym typeface="+mn-ea"/>
              </a:rPr>
              <a:t>  沈建发</a:t>
            </a:r>
            <a:r>
              <a:rPr lang="en-US" altLang="zh-CN">
                <a:solidFill>
                  <a:schemeClr val="bg1"/>
                </a:solidFill>
                <a:ea typeface="微软雅黑" panose="020B0503020204020204" pitchFamily="34" charset="-122"/>
                <a:sym typeface="+mn-ea"/>
              </a:rPr>
              <a:t>﹝2024﹞8</a:t>
            </a:r>
            <a:r>
              <a:rPr lang="zh-CN" altLang="en-US">
                <a:solidFill>
                  <a:schemeClr val="bg1"/>
                </a:solidFill>
                <a:ea typeface="微软雅黑" panose="020B0503020204020204" pitchFamily="34" charset="-122"/>
                <a:sym typeface="+mn-ea"/>
              </a:rPr>
              <a:t>号                                                                                                                     </a:t>
            </a:r>
            <a:r>
              <a:rPr lang="zh-CN" altLang="zh-CN">
                <a:solidFill>
                  <a:schemeClr val="bg1"/>
                </a:solidFill>
                <a:ea typeface="微软雅黑" panose="020B0503020204020204" pitchFamily="34" charset="-122"/>
                <a:sym typeface="+mn-ea"/>
              </a:rPr>
              <a:t>沈阳市城乡建设局</a:t>
            </a:r>
            <a:r>
              <a:rPr lang="zh-CN" altLang="zh-CN">
                <a:solidFill>
                  <a:schemeClr val="bg1"/>
                </a:solidFill>
                <a:ea typeface="微软雅黑" panose="020B0503020204020204" pitchFamily="34" charset="-122"/>
              </a:rPr>
              <a:t> </a:t>
            </a:r>
            <a:endParaRPr lang="zh-CN" altLang="en-US">
              <a:solidFill>
                <a:schemeClr val="bg1"/>
              </a:solidFill>
              <a:ea typeface="微软雅黑" panose="020B0503020204020204" pitchFamily="34" charset="-122"/>
            </a:endParaRPr>
          </a:p>
        </p:txBody>
      </p:sp>
    </p:spTree>
    <p:custDataLst>
      <p:tags r:id="rId4"/>
    </p:custData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sym typeface="+mn-ea"/>
              </a:rPr>
              <a:t>文件出台背景</a:t>
            </a:r>
            <a:r>
              <a:rPr lang="zh-CN" altLang="en-US" sz="1500" b="1">
                <a:solidFill>
                  <a:srgbClr val="2C3637"/>
                </a:solidFill>
                <a:latin typeface="微软雅黑" panose="020B0503020204020204" pitchFamily="34" charset="-122"/>
                <a:ea typeface="微软雅黑" panose="020B0503020204020204" pitchFamily="34" charset="-122"/>
              </a:rPr>
              <a:t>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16387"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6434138" y="720725"/>
            <a:ext cx="5426075" cy="506730"/>
          </a:xfrm>
          <a:prstGeom prst="rect">
            <a:avLst/>
          </a:prstGeom>
        </p:spPr>
        <p:txBody>
          <a:bodyPr>
            <a:spAutoFit/>
          </a:bodyPr>
          <a:lstStyle/>
          <a:p>
            <a:pPr fontAlgn="auto">
              <a:lnSpc>
                <a:spcPct val="150000"/>
              </a:lnSpc>
              <a:spcBef>
                <a:spcPts val="0"/>
              </a:spcBef>
              <a:spcAft>
                <a:spcPts val="0"/>
              </a:spcAft>
              <a:defRPr/>
            </a:pPr>
            <a:r>
              <a:rPr lang="en-US" altLang="zh-CN">
                <a:solidFill>
                  <a:schemeClr val="tx1">
                    <a:lumMod val="85000"/>
                    <a:lumOff val="15000"/>
                  </a:schemeClr>
                </a:solidFill>
                <a:latin typeface="+mn-lt"/>
                <a:ea typeface="+mn-ea"/>
              </a:rPr>
              <a:t>        </a:t>
            </a:r>
            <a:endParaRPr lang="en-US" altLang="zh-CN">
              <a:solidFill>
                <a:schemeClr val="tx1">
                  <a:lumMod val="85000"/>
                  <a:lumOff val="15000"/>
                </a:schemeClr>
              </a:solidFill>
              <a:latin typeface="+mn-lt"/>
              <a:ea typeface="+mn-ea"/>
            </a:endParaRPr>
          </a:p>
        </p:txBody>
      </p:sp>
      <p:sp>
        <p:nvSpPr>
          <p:cNvPr id="16389" name="文本框 3"/>
          <p:cNvSpPr txBox="1">
            <a:spLocks noChangeArrowheads="1"/>
          </p:cNvSpPr>
          <p:nvPr/>
        </p:nvSpPr>
        <p:spPr bwMode="auto">
          <a:xfrm>
            <a:off x="2105025" y="11113"/>
            <a:ext cx="2540000" cy="336550"/>
          </a:xfrm>
          <a:prstGeom prst="rect">
            <a:avLst/>
          </a:prstGeom>
          <a:noFill/>
          <a:ln w="9525">
            <a:noFill/>
            <a:miter lim="800000"/>
          </a:ln>
        </p:spPr>
        <p:txBody>
          <a:bodyPr>
            <a:spAutoFit/>
          </a:bodyPr>
          <a:lstStyle/>
          <a:p>
            <a:r>
              <a:rPr lang="en-US" altLang="zh-CN" sz="1600">
                <a:solidFill>
                  <a:srgbClr val="C00000"/>
                </a:solidFill>
                <a:latin typeface="微软雅黑" panose="020B0503020204020204" pitchFamily="34" charset="-122"/>
                <a:ea typeface="微软雅黑" panose="020B0503020204020204" pitchFamily="34" charset="-122"/>
              </a:rPr>
              <a:t>Document Background</a:t>
            </a:r>
            <a:endParaRPr lang="en-US" altLang="zh-CN" sz="1600">
              <a:solidFill>
                <a:srgbClr val="C00000"/>
              </a:solidFill>
              <a:latin typeface="微软雅黑" panose="020B0503020204020204" pitchFamily="34" charset="-122"/>
              <a:ea typeface="微软雅黑" panose="020B0503020204020204" pitchFamily="34" charset="-122"/>
            </a:endParaRPr>
          </a:p>
        </p:txBody>
      </p:sp>
      <p:pic>
        <p:nvPicPr>
          <p:cNvPr id="16390" name="图片 2"/>
          <p:cNvPicPr>
            <a:picLocks noChangeAspect="1"/>
          </p:cNvPicPr>
          <p:nvPr/>
        </p:nvPicPr>
        <p:blipFill>
          <a:blip r:embed="rId6"/>
          <a:srcRect/>
          <a:stretch>
            <a:fillRect/>
          </a:stretch>
        </p:blipFill>
        <p:spPr bwMode="auto">
          <a:xfrm>
            <a:off x="422275" y="1844675"/>
            <a:ext cx="5434013" cy="3243263"/>
          </a:xfrm>
          <a:prstGeom prst="rect">
            <a:avLst/>
          </a:prstGeom>
          <a:noFill/>
          <a:ln w="9525">
            <a:noFill/>
            <a:miter lim="800000"/>
            <a:headEnd/>
            <a:tailEnd/>
          </a:ln>
        </p:spPr>
      </p:pic>
      <p:sp>
        <p:nvSpPr>
          <p:cNvPr id="2" name="文本框 1"/>
          <p:cNvSpPr txBox="1"/>
          <p:nvPr/>
        </p:nvSpPr>
        <p:spPr>
          <a:xfrm>
            <a:off x="6434455" y="720725"/>
            <a:ext cx="4665980" cy="5939155"/>
          </a:xfrm>
          <a:prstGeom prst="rect">
            <a:avLst/>
          </a:prstGeom>
          <a:noFill/>
        </p:spPr>
        <p:txBody>
          <a:bodyPr wrap="square">
            <a:spAutoFit/>
          </a:bodyPr>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出台背景：</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sz="2000">
                <a:effectLst>
                  <a:outerShdw blurRad="38100" dist="19050" dir="2700000" algn="tl" rotWithShape="0">
                    <a:schemeClr val="dk1">
                      <a:alpha val="40000"/>
                    </a:schemeClr>
                  </a:outerShdw>
                </a:effectLst>
                <a:latin typeface="+mn-lt"/>
                <a:ea typeface="宋体" panose="02010600030101010101" pitchFamily="2" charset="-122"/>
                <a:sym typeface="+mn-ea"/>
              </a:rPr>
              <a:t>一直以来，市委市政府高度重视房屋建筑和市政基础设施拆除工程管理工作。随着我市城市化进程的进一步推进，安全生产管控要求的进一步加强，以及生态环境治理的进一步提升，房屋建筑和市政基础设施拆除工程管理中还存在一些问题。主要表现有：一是住建部自2015年取消了拆除工程资质，现有的房屋建筑拆除有待进一步规范，相关的扬尘污染防治以及安全管理的工作要求不太统一，各区、县（市）在管理上还存在相对不平衡的情况。二是相关征收实施单位、拆迁施工等单位责任主体的职责落实还不完全到位，未能完全明晰各自的主体责任。三是拆除施工扬尘防治职责还不够完全明确，相关管理环节还存在部分脱节，执法监管力度亟待进一步加强。</a:t>
            </a:r>
            <a:endParaRPr lang="zh-CN" sz="2000">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Tree>
    <p:custDataLst>
      <p:tags r:id="rId7"/>
    </p:custData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7938" y="1412240"/>
            <a:ext cx="9383712" cy="2861310"/>
          </a:xfrm>
          <a:prstGeom prst="rect">
            <a:avLst/>
          </a:prstGeom>
          <a:noFill/>
        </p:spPr>
        <p:txBody>
          <a:bodyPr wrap="square">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主要内容</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《通知》确立并规范了拆除工程实行备案管理的工作程序，明确了各相关单位的监督、管理责任，细化了拆除工程建设主体及各参建单位责任和义务，在本市行政区域内统一实施。</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一）备案管理。拆除工程开工前，建设单位应当按规定向工程所在地的建设行政主管部门进行备案，其中行政审批权集中行使的，拆除工程备案由各区政府依法依规确定备案管理部门，并按《通知》要求提交备案资料。</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二）各备案管理部门在出具备案手续时，要将拆除工程信息同步告知本地区建设工程安全监督机构，由其对拆除活动进行监督检查，并对违法违规行为按照《建设工程安全生产管理条例》等有关规定依法进行查处。</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（三）建设单位责任。建设单位要严格落实安全主体责任，依法承担相应的责任和义务。</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0491" name="Text Box 13"/>
          <p:cNvSpPr txBox="1">
            <a:spLocks noChangeArrowheads="1"/>
          </p:cNvSpPr>
          <p:nvPr/>
        </p:nvSpPr>
        <p:spPr bwMode="auto">
          <a:xfrm>
            <a:off x="1873250" y="6227763"/>
            <a:ext cx="8193088" cy="376237"/>
          </a:xfrm>
          <a:prstGeom prst="rect">
            <a:avLst/>
          </a:prstGeom>
          <a:solidFill>
            <a:srgbClr val="0000FF"/>
          </a:solidFill>
          <a:ln w="9525">
            <a:solidFill>
              <a:schemeClr val="bg1"/>
            </a:solidFill>
            <a:miter lim="800000"/>
          </a:ln>
        </p:spPr>
        <p:txBody>
          <a:bodyPr>
            <a:spAutoFit/>
          </a:bodyPr>
          <a:lstStyle/>
          <a:p>
            <a:pPr algn="ctr">
              <a:spcBef>
                <a:spcPct val="50000"/>
              </a:spcBef>
            </a:pPr>
            <a:r>
              <a:rPr lang="zh-CN" altLang="en-US" b="1">
                <a:solidFill>
                  <a:schemeClr val="bg1"/>
                </a:solidFill>
              </a:rPr>
              <a:t>责任单位：沈阳市城乡建设局</a:t>
            </a:r>
            <a:endParaRPr lang="zh-CN" altLang="en-US" b="1">
              <a:solidFill>
                <a:schemeClr val="bg1"/>
              </a:solidFill>
            </a:endParaRPr>
          </a:p>
        </p:txBody>
      </p:sp>
    </p:spTree>
    <p:custDataLst>
      <p:tags r:id="rId6"/>
    </p:custData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4"/>
          <p:cNvSpPr txBox="1">
            <a:spLocks noChangeArrowheads="1"/>
          </p:cNvSpPr>
          <p:nvPr>
            <p:custDataLst>
              <p:tags r:id="rId1"/>
            </p:custDataLst>
          </p:nvPr>
        </p:nvSpPr>
        <p:spPr bwMode="auto">
          <a:xfrm>
            <a:off x="630238" y="26988"/>
            <a:ext cx="5018087" cy="304800"/>
          </a:xfrm>
          <a:prstGeom prst="rect">
            <a:avLst/>
          </a:prstGeom>
          <a:noFill/>
          <a:ln w="9525">
            <a:noFill/>
            <a:miter lim="800000"/>
          </a:ln>
        </p:spPr>
        <p:txBody>
          <a:bodyPr lIns="68562" tIns="34281" rIns="68562" bIns="34281" anchor="ctr"/>
          <a:lstStyle/>
          <a:p>
            <a:r>
              <a:rPr lang="zh-CN" altLang="en-US" sz="1500" b="1">
                <a:solidFill>
                  <a:srgbClr val="2C3637"/>
                </a:solidFill>
                <a:latin typeface="微软雅黑" panose="020B0503020204020204" pitchFamily="34" charset="-122"/>
                <a:ea typeface="微软雅黑" panose="020B0503020204020204" pitchFamily="34" charset="-122"/>
              </a:rPr>
              <a:t>主要内容  </a:t>
            </a:r>
            <a:r>
              <a:rPr lang="en-US" altLang="zh-CN" sz="1500">
                <a:solidFill>
                  <a:srgbClr val="2C3637"/>
                </a:solidFill>
                <a:latin typeface="微软雅黑" panose="020B0503020204020204" pitchFamily="34" charset="-122"/>
                <a:ea typeface="微软雅黑" panose="020B0503020204020204" pitchFamily="34" charset="-122"/>
              </a:rPr>
              <a:t>|  </a:t>
            </a:r>
            <a:endParaRPr lang="zh-CN" altLang="en-US" sz="1200" b="1">
              <a:solidFill>
                <a:srgbClr val="2C3637"/>
              </a:solidFill>
              <a:latin typeface="微软雅黑" panose="020B0503020204020204" pitchFamily="34" charset="-122"/>
              <a:ea typeface="微软雅黑" panose="020B0503020204020204" pitchFamily="34" charset="-122"/>
            </a:endParaRPr>
          </a:p>
        </p:txBody>
      </p:sp>
      <p:cxnSp>
        <p:nvCxnSpPr>
          <p:cNvPr id="43" name="直接连接符 42"/>
          <p:cNvCxnSpPr/>
          <p:nvPr>
            <p:custDataLst>
              <p:tags r:id="rId2"/>
            </p:custDataLst>
          </p:nvPr>
        </p:nvCxnSpPr>
        <p:spPr>
          <a:xfrm>
            <a:off x="4763" y="358775"/>
            <a:ext cx="12184062"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20483" name="组合 79"/>
          <p:cNvGrpSpPr/>
          <p:nvPr/>
        </p:nvGrpSpPr>
        <p:grpSpPr bwMode="auto">
          <a:xfrm>
            <a:off x="366713" y="61913"/>
            <a:ext cx="217487" cy="215900"/>
            <a:chOff x="624979" y="908720"/>
            <a:chExt cx="288032" cy="288032"/>
          </a:xfrm>
        </p:grpSpPr>
        <p:cxnSp>
          <p:nvCxnSpPr>
            <p:cNvPr id="81" name="直接连接符 80"/>
            <p:cNvCxnSpPr/>
            <p:nvPr>
              <p:custDataLst>
                <p:tags r:id="rId3"/>
              </p:custDataLst>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custDataLst>
                <p:tags r:id="rId4"/>
              </p:custDataLst>
            </p:nvPr>
          </p:nvCxnSpPr>
          <p:spPr>
            <a:xfrm flipV="1">
              <a:off x="910909"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custDataLst>
                <p:tags r:id="rId5"/>
              </p:custDataLst>
            </p:nvPr>
          </p:nvCxnSpPr>
          <p:spPr>
            <a:xfrm flipH="1" flipV="1">
              <a:off x="696462" y="980728"/>
              <a:ext cx="216549"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484" name="文本框 2"/>
          <p:cNvSpPr txBox="1">
            <a:spLocks noChangeArrowheads="1"/>
          </p:cNvSpPr>
          <p:nvPr/>
        </p:nvSpPr>
        <p:spPr bwMode="auto">
          <a:xfrm>
            <a:off x="1919288" y="42863"/>
            <a:ext cx="3790950" cy="246062"/>
          </a:xfrm>
          <a:prstGeom prst="rect">
            <a:avLst/>
          </a:prstGeom>
          <a:noFill/>
          <a:ln w="9525">
            <a:noFill/>
            <a:miter lim="800000"/>
          </a:ln>
        </p:spPr>
        <p:txBody>
          <a:bodyPr lIns="0" tIns="0" rIns="0" bIns="0">
            <a:spAutoFit/>
          </a:bodyPr>
          <a:lstStyle/>
          <a:p>
            <a:pPr marL="0" lvl="1"/>
            <a:r>
              <a:rPr lang="en-US" altLang="zh-CN" sz="1600">
                <a:solidFill>
                  <a:srgbClr val="C00000"/>
                </a:solidFill>
                <a:latin typeface="微软雅黑" panose="020B0503020204020204" pitchFamily="34" charset="-122"/>
                <a:ea typeface="微软雅黑" panose="020B0503020204020204" pitchFamily="34" charset="-122"/>
                <a:sym typeface="+mn-ea"/>
              </a:rPr>
              <a:t>Primary Coverage</a:t>
            </a:r>
            <a:endParaRPr lang="zh-CN" altLang="en-US" sz="1600">
              <a:solidFill>
                <a:srgbClr val="C0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77938" y="1412240"/>
            <a:ext cx="9383712" cy="2584450"/>
          </a:xfrm>
          <a:prstGeom prst="rect">
            <a:avLst/>
          </a:prstGeom>
          <a:noFill/>
        </p:spPr>
        <p:txBody>
          <a:bodyPr wrap="square">
            <a:spAutoFit/>
          </a:bodyPr>
          <a:lstStyle/>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（四）施工单位责任。施工单位应当依法施工，严格落实施工现场安全生产责任，禁止转包挂靠。</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（五）监理单位责任。监理单位应依法实施监理，对拆除工程实施全程监理。</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（六）有关要求。</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1.市、区两级建设行政主管部门、房屋征收行政主管部门和行政执法主管部门之间要加强部门联动。</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2.房屋征收行政主管部门要落实监管责任，切实加强对房屋征收阶段的安全监督管理。</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3.行政执法部门对发现未取得拆除工程备案表就实施拆除的工程，责令其停工，并依法查处。</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a:p>
            <a:pPr fontAlgn="auto">
              <a:spcBef>
                <a:spcPts val="0"/>
              </a:spcBef>
              <a:spcAft>
                <a:spcPts val="0"/>
              </a:spcAft>
              <a:defRPr/>
            </a:pPr>
            <a:r>
              <a:rPr lang="zh-CN">
                <a:effectLst>
                  <a:outerShdw blurRad="38100" dist="19050" dir="2700000" algn="tl" rotWithShape="0">
                    <a:schemeClr val="dk1">
                      <a:alpha val="40000"/>
                    </a:schemeClr>
                  </a:outerShdw>
                </a:effectLst>
                <a:latin typeface="+mn-lt"/>
                <a:ea typeface="宋体" panose="02010600030101010101" pitchFamily="2" charset="-122"/>
                <a:sym typeface="+mn-ea"/>
              </a:rPr>
              <a:t>（七）实施期限。自本《通知》印发之日起执行。</a:t>
            </a:r>
            <a:endParaRPr lang="zh-CN">
              <a:effectLst>
                <a:outerShdw blurRad="38100" dist="19050" dir="2700000" algn="tl" rotWithShape="0">
                  <a:schemeClr val="dk1">
                    <a:alpha val="40000"/>
                  </a:schemeClr>
                </a:outerShdw>
              </a:effectLst>
              <a:latin typeface="+mn-lt"/>
              <a:ea typeface="宋体" panose="02010600030101010101" pitchFamily="2" charset="-122"/>
              <a:sym typeface="+mn-ea"/>
            </a:endParaRPr>
          </a:p>
        </p:txBody>
      </p:sp>
      <p:sp>
        <p:nvSpPr>
          <p:cNvPr id="20491" name="Text Box 13"/>
          <p:cNvSpPr txBox="1">
            <a:spLocks noChangeArrowheads="1"/>
          </p:cNvSpPr>
          <p:nvPr/>
        </p:nvSpPr>
        <p:spPr bwMode="auto">
          <a:xfrm>
            <a:off x="1873250" y="6227763"/>
            <a:ext cx="8193088" cy="376237"/>
          </a:xfrm>
          <a:prstGeom prst="rect">
            <a:avLst/>
          </a:prstGeom>
          <a:solidFill>
            <a:srgbClr val="0000FF"/>
          </a:solidFill>
          <a:ln w="9525">
            <a:solidFill>
              <a:schemeClr val="bg1"/>
            </a:solidFill>
            <a:miter lim="800000"/>
          </a:ln>
        </p:spPr>
        <p:txBody>
          <a:bodyPr>
            <a:spAutoFit/>
          </a:bodyPr>
          <a:lstStyle/>
          <a:p>
            <a:pPr algn="ctr">
              <a:spcBef>
                <a:spcPct val="50000"/>
              </a:spcBef>
            </a:pPr>
            <a:r>
              <a:rPr lang="zh-CN" altLang="en-US" b="1">
                <a:solidFill>
                  <a:schemeClr val="bg1"/>
                </a:solidFill>
              </a:rPr>
              <a:t>责任单位：沈阳市城乡建设局</a:t>
            </a:r>
            <a:endParaRPr lang="zh-CN" altLang="en-US" b="1">
              <a:solidFill>
                <a:schemeClr val="bg1"/>
              </a:solidFill>
            </a:endParaRPr>
          </a:p>
        </p:txBody>
      </p:sp>
    </p:spTree>
    <p:custDataLst>
      <p:tags r:id="rId6"/>
    </p:custDataLst>
  </p:cSld>
  <p:clrMapOvr>
    <a:masterClrMapping/>
  </p:clrMapOvr>
  <p:transition spd="slow"/>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28"/>
</p:tagLst>
</file>

<file path=ppt/tags/tag41.xml><?xml version="1.0" encoding="utf-8"?>
<p:tagLst xmlns:p="http://schemas.openxmlformats.org/presentationml/2006/main">
  <p:tag name="KSO_WM_FULL_TEXT_BEAUTIFY_COPY_ID" val="6"/>
</p:tagLst>
</file>

<file path=ppt/tags/tag42.xml><?xml version="1.0" encoding="utf-8"?>
<p:tagLst xmlns:p="http://schemas.openxmlformats.org/presentationml/2006/main">
  <p:tag name="KSO_WM_FULL_TEXT_BEAUTIFY_COPY_ID" val="150995354"/>
</p:tagLst>
</file>

<file path=ppt/tags/tag43.xml><?xml version="1.0" encoding="utf-8"?>
<p:tagLst xmlns:p="http://schemas.openxmlformats.org/presentationml/2006/main">
  <p:tag name="KSO_WM_FULL_TEXT_BEAUTIFY_COPY_ID" val="42"/>
</p:tagLst>
</file>

<file path=ppt/tags/tag44.xml><?xml version="1.0" encoding="utf-8"?>
<p:tagLst xmlns:p="http://schemas.openxmlformats.org/presentationml/2006/main">
  <p:tag name="KSO_WM_FULL_TEXT_BEAUTIFY_COPY_ID" val="43"/>
</p:tagLst>
</file>

<file path=ppt/tags/tag45.xml><?xml version="1.0" encoding="utf-8"?>
<p:tagLst xmlns:p="http://schemas.openxmlformats.org/presentationml/2006/main">
  <p:tag name="KSO_WM_FULL_TEXT_BEAUTIFY_COPY_ID" val="81"/>
</p:tagLst>
</file>

<file path=ppt/tags/tag46.xml><?xml version="1.0" encoding="utf-8"?>
<p:tagLst xmlns:p="http://schemas.openxmlformats.org/presentationml/2006/main">
  <p:tag name="KSO_WM_FULL_TEXT_BEAUTIFY_COPY_ID" val="82"/>
</p:tagLst>
</file>

<file path=ppt/tags/tag47.xml><?xml version="1.0" encoding="utf-8"?>
<p:tagLst xmlns:p="http://schemas.openxmlformats.org/presentationml/2006/main">
  <p:tag name="KSO_WM_FULL_TEXT_BEAUTIFY_COPY_ID" val="83"/>
</p:tagLst>
</file>

<file path=ppt/tags/tag48.xml><?xml version="1.0" encoding="utf-8"?>
<p:tagLst xmlns:p="http://schemas.openxmlformats.org/presentationml/2006/main">
  <p:tag name="KSO_WM_FULL_TEXT_BEAUTIFY_COPY_ID" val="150995356"/>
</p:tagLst>
</file>

<file path=ppt/tags/tag49.xml><?xml version="1.0" encoding="utf-8"?>
<p:tagLst xmlns:p="http://schemas.openxmlformats.org/presentationml/2006/main">
  <p:tag name="KSO_WM_FULL_TEXT_BEAUTIFY_COPY_ID" val="42"/>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43"/>
</p:tagLst>
</file>

<file path=ppt/tags/tag51.xml><?xml version="1.0" encoding="utf-8"?>
<p:tagLst xmlns:p="http://schemas.openxmlformats.org/presentationml/2006/main">
  <p:tag name="KSO_WM_FULL_TEXT_BEAUTIFY_COPY_ID" val="81"/>
</p:tagLst>
</file>

<file path=ppt/tags/tag52.xml><?xml version="1.0" encoding="utf-8"?>
<p:tagLst xmlns:p="http://schemas.openxmlformats.org/presentationml/2006/main">
  <p:tag name="KSO_WM_FULL_TEXT_BEAUTIFY_COPY_ID" val="82"/>
</p:tagLst>
</file>

<file path=ppt/tags/tag53.xml><?xml version="1.0" encoding="utf-8"?>
<p:tagLst xmlns:p="http://schemas.openxmlformats.org/presentationml/2006/main">
  <p:tag name="KSO_WM_FULL_TEXT_BEAUTIFY_COPY_ID" val="83"/>
</p:tagLst>
</file>

<file path=ppt/tags/tag54.xml><?xml version="1.0" encoding="utf-8"?>
<p:tagLst xmlns:p="http://schemas.openxmlformats.org/presentationml/2006/main">
  <p:tag name="KSO_WM_FULL_TEXT_BEAUTIFY_COPY_ID" val="150995408"/>
</p:tagLst>
</file>

<file path=ppt/tags/tag55.xml><?xml version="1.0" encoding="utf-8"?>
<p:tagLst xmlns:p="http://schemas.openxmlformats.org/presentationml/2006/main">
  <p:tag name="KSO_WM_FULL_TEXT_BEAUTIFY_COPY_ID" val="42"/>
</p:tagLst>
</file>

<file path=ppt/tags/tag56.xml><?xml version="1.0" encoding="utf-8"?>
<p:tagLst xmlns:p="http://schemas.openxmlformats.org/presentationml/2006/main">
  <p:tag name="KSO_WM_FULL_TEXT_BEAUTIFY_COPY_ID" val="43"/>
</p:tagLst>
</file>

<file path=ppt/tags/tag57.xml><?xml version="1.0" encoding="utf-8"?>
<p:tagLst xmlns:p="http://schemas.openxmlformats.org/presentationml/2006/main">
  <p:tag name="KSO_WM_FULL_TEXT_BEAUTIFY_COPY_ID" val="81"/>
</p:tagLst>
</file>

<file path=ppt/tags/tag58.xml><?xml version="1.0" encoding="utf-8"?>
<p:tagLst xmlns:p="http://schemas.openxmlformats.org/presentationml/2006/main">
  <p:tag name="KSO_WM_FULL_TEXT_BEAUTIFY_COPY_ID" val="82"/>
</p:tagLst>
</file>

<file path=ppt/tags/tag59.xml><?xml version="1.0" encoding="utf-8"?>
<p:tagLst xmlns:p="http://schemas.openxmlformats.org/presentationml/2006/main">
  <p:tag name="KSO_WM_FULL_TEXT_BEAUTIFY_COPY_ID" val="83"/>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p="http://schemas.openxmlformats.org/presentationml/2006/main">
  <p:tag name="KSO_WM_FULL_TEXT_BEAUTIFY_COPY_ID" val="150995408"/>
</p:tagLst>
</file>

<file path=ppt/tags/tag61.xml><?xml version="1.0" encoding="utf-8"?>
<p:tagLst xmlns:p="http://schemas.openxmlformats.org/presentationml/2006/main">
  <p:tag name="commondata" val="eyJoZGlkIjoiM2JmOTliMzc2YjkxN2NhNzgyMGIzNTA5OWJmNjgyMTYif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1138</Words>
  <Application>WPS 演示</Application>
  <PresentationFormat>自定义</PresentationFormat>
  <Paragraphs>39</Paragraphs>
  <Slides>4</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vt:i4>
      </vt:variant>
    </vt:vector>
  </HeadingPairs>
  <TitlesOfParts>
    <vt:vector size="11" baseType="lpstr">
      <vt:lpstr>Arial</vt:lpstr>
      <vt:lpstr>宋体</vt:lpstr>
      <vt:lpstr>Wingdings</vt:lpstr>
      <vt:lpstr>微软雅黑</vt:lpstr>
      <vt:lpstr>Arial Unicode MS</vt:lpstr>
      <vt:lpstr>Calibri</vt:lpstr>
      <vt:lpstr>Office 主题​​</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cangyu</dc:creator>
  <cp:lastModifiedBy>尹航</cp:lastModifiedBy>
  <cp:revision>161</cp:revision>
  <dcterms:created xsi:type="dcterms:W3CDTF">2019-06-19T02:08:00Z</dcterms:created>
  <dcterms:modified xsi:type="dcterms:W3CDTF">2024-07-01T01:50:10Z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3A8A04176E5249DF97724CD16A6CB442</vt:lpwstr>
  </property>
</Properties>
</file>