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bookmarkIdSeed="21" showSpecialPlsOnTitleSld="0">
  <p:sldMasterIdLst>
    <p:sldMasterId id="2147483648" r:id="rId1"/>
  </p:sldMasterIdLst>
  <p:notesMasterIdLst>
    <p:notesMasterId r:id="rId7"/>
  </p:notesMasterIdLst>
  <p:sldIdLst>
    <p:sldId id="256" r:id="rId3"/>
    <p:sldId id="432" r:id="rId4"/>
    <p:sldId id="452" r:id="rId5"/>
    <p:sldId id="435" r:id="rId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2869B"/>
    <a:srgbClr val="C5C6C8"/>
    <a:srgbClr val="94B2D1"/>
    <a:srgbClr val="A8BFD4"/>
    <a:srgbClr val="FFFFFF"/>
    <a:srgbClr val="BAC1C9"/>
    <a:srgbClr val="419EF7"/>
    <a:srgbClr val="A20000"/>
    <a:srgbClr val="A40000"/>
    <a:srgbClr val="9E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029" autoAdjust="0"/>
    <p:restoredTop sz="96104" autoAdjust="0"/>
  </p:normalViewPr>
  <p:slideViewPr>
    <p:cSldViewPr snapToGrid="0">
      <p:cViewPr varScale="1">
        <p:scale>
          <a:sx n="109" d="100"/>
          <a:sy n="109" d="100"/>
        </p:scale>
        <p:origin x="-570" y="-90"/>
      </p:cViewPr>
      <p:guideLst>
        <p:guide orient="horz" pos="2215"/>
        <p:guide pos="3873"/>
      </p:guideLst>
    </p:cSldViewPr>
  </p:slideViewPr>
  <p:outlineViewPr>
    <p:cViewPr>
      <p:scale>
        <a:sx n="33" d="100"/>
        <a:sy n="33" d="100"/>
      </p:scale>
      <p:origin x="0" y="0"/>
    </p:cViewPr>
  </p:outlineViewPr>
  <p:notesTextViewPr>
    <p:cViewPr>
      <p:scale>
        <a:sx n="3" d="2"/>
        <a:sy n="3" d="2"/>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viewProps" Target="viewProps.xml"/><Relationship Id="rId8" Type="http://schemas.openxmlformats.org/officeDocument/2006/relationships/presProps" Target="presProps.xml"/><Relationship Id="rId7" Type="http://schemas.openxmlformats.org/officeDocument/2006/relationships/notesMaster" Target="notesMasters/notesMaster1.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true"/>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true"/>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86D8963-CFCD-4740-AF60-049850373CDF}" type="datetimeFigureOut">
              <a:rPr lang="zh-CN" altLang="en-US" smtClean="0"/>
            </a:fld>
            <a:endParaRPr lang="zh-CN" altLang="en-US"/>
          </a:p>
        </p:txBody>
      </p:sp>
      <p:sp>
        <p:nvSpPr>
          <p:cNvPr id="4" name="幻灯片图像占位符 3"/>
          <p:cNvSpPr>
            <a:spLocks noGrp="true" noRot="true" noChangeAspect="true"/>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true"/>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true"/>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true"/>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E6FDB6-6D2B-46C1-9FA1-D82906A37C3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userDrawn="1">
  <p:cSld name="标题幻灯片">
    <p:spTree>
      <p:nvGrpSpPr>
        <p:cNvPr id="1" name=""/>
        <p:cNvGrpSpPr/>
        <p:nvPr/>
      </p:nvGrpSpPr>
      <p:grpSpPr>
        <a:xfrm>
          <a:off x="0" y="0"/>
          <a:ext cx="0" cy="0"/>
          <a:chOff x="0" y="0"/>
          <a:chExt cx="0" cy="0"/>
        </a:xfrm>
      </p:grpSpPr>
      <p:sp>
        <p:nvSpPr>
          <p:cNvPr id="4" name="矩形 3"/>
          <p:cNvSpPr/>
          <p:nvPr userDrawn="true"/>
        </p:nvSpPr>
        <p:spPr>
          <a:xfrm>
            <a:off x="0" y="0"/>
            <a:ext cx="12192000" cy="6858000"/>
          </a:xfrm>
          <a:prstGeom prst="rect">
            <a:avLst/>
          </a:prstGeom>
          <a:blipFill>
            <a:blip r:embed="rId2" cstate="print"/>
            <a:srcRect/>
            <a:stretch>
              <a:fillRect t="-11" b="-11"/>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 name="图片 2"/>
          <p:cNvPicPr>
            <a:picLocks noChangeAspect="true"/>
          </p:cNvPicPr>
          <p:nvPr userDrawn="true"/>
        </p:nvPicPr>
        <p:blipFill>
          <a:blip r:embed="rId3" cstate="print">
            <a:extLst>
              <a:ext uri="{28A0092B-C50C-407E-A947-70E740481C1C}">
                <a14:useLocalDpi xmlns:a14="http://schemas.microsoft.com/office/drawing/2010/main" val="false"/>
              </a:ext>
            </a:extLst>
          </a:blip>
          <a:stretch>
            <a:fillRect/>
          </a:stretch>
        </p:blipFill>
        <p:spPr>
          <a:xfrm>
            <a:off x="4533386" y="2777983"/>
            <a:ext cx="2067531" cy="296271"/>
          </a:xfrm>
          <a:prstGeom prst="rect">
            <a:avLst/>
          </a:prstGeom>
        </p:spPr>
      </p:pic>
      <p:sp>
        <p:nvSpPr>
          <p:cNvPr id="9" name="副标题 2"/>
          <p:cNvSpPr>
            <a:spLocks noGrp="true"/>
          </p:cNvSpPr>
          <p:nvPr>
            <p:ph type="subTitle" idx="1"/>
          </p:nvPr>
        </p:nvSpPr>
        <p:spPr>
          <a:xfrm>
            <a:off x="4628589" y="2650813"/>
            <a:ext cx="5734611" cy="558799"/>
          </a:xfrm>
        </p:spPr>
        <p:txBody>
          <a:bodyPr anchor="ctr">
            <a:normAutofit/>
          </a:bodyPr>
          <a:lstStyle>
            <a:lvl1pPr marL="0" indent="0" algn="l">
              <a:buNone/>
              <a:defRPr sz="20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US" dirty="0"/>
          </a:p>
        </p:txBody>
      </p:sp>
      <p:sp>
        <p:nvSpPr>
          <p:cNvPr id="10" name="标题 1"/>
          <p:cNvSpPr>
            <a:spLocks noGrp="true"/>
          </p:cNvSpPr>
          <p:nvPr>
            <p:ph type="ctrTitle"/>
          </p:nvPr>
        </p:nvSpPr>
        <p:spPr>
          <a:xfrm>
            <a:off x="4628589" y="1304522"/>
            <a:ext cx="5734611" cy="1346291"/>
          </a:xfrm>
        </p:spPr>
        <p:txBody>
          <a:bodyPr anchor="ctr">
            <a:normAutofit/>
          </a:bodyPr>
          <a:lstStyle>
            <a:lvl1pPr algn="l">
              <a:defRPr sz="4000">
                <a:solidFill>
                  <a:schemeClr val="accent1"/>
                </a:solidFill>
              </a:defRPr>
            </a:lvl1pPr>
          </a:lstStyle>
          <a:p>
            <a:r>
              <a:rPr lang="en-US" dirty="0"/>
              <a:t>Click to edit Master title style</a:t>
            </a:r>
            <a:endParaRPr lang="zh-CN" altLang="en-US" dirty="0"/>
          </a:p>
        </p:txBody>
      </p:sp>
      <p:sp>
        <p:nvSpPr>
          <p:cNvPr id="11" name="文本占位符 13"/>
          <p:cNvSpPr>
            <a:spLocks noGrp="true"/>
          </p:cNvSpPr>
          <p:nvPr>
            <p:ph type="body" sz="quarter" idx="10" hasCustomPrompt="true"/>
          </p:nvPr>
        </p:nvSpPr>
        <p:spPr>
          <a:xfrm>
            <a:off x="4628589" y="3700833"/>
            <a:ext cx="5734611" cy="296271"/>
          </a:xfrm>
        </p:spPr>
        <p:txBody>
          <a:bodyPr vert="horz" anchor="ctr">
            <a:noAutofit/>
          </a:bodyPr>
          <a:lstStyle>
            <a:lvl1pPr marL="0" indent="0" algn="l">
              <a:buNone/>
              <a:defRPr sz="1500" b="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ltLang="zh-CN" dirty="0"/>
              <a:t>Signature</a:t>
            </a:r>
            <a:endParaRPr lang="en-US" altLang="zh-CN" dirty="0"/>
          </a:p>
        </p:txBody>
      </p:sp>
      <p:sp>
        <p:nvSpPr>
          <p:cNvPr id="14" name="文本占位符 13"/>
          <p:cNvSpPr>
            <a:spLocks noGrp="true"/>
          </p:cNvSpPr>
          <p:nvPr>
            <p:ph type="body" sz="quarter" idx="11" hasCustomPrompt="true"/>
          </p:nvPr>
        </p:nvSpPr>
        <p:spPr>
          <a:xfrm>
            <a:off x="4628589" y="3997104"/>
            <a:ext cx="5734611" cy="296271"/>
          </a:xfrm>
        </p:spPr>
        <p:txBody>
          <a:bodyPr vert="horz" anchor="ctr">
            <a:noAutofit/>
          </a:bodyPr>
          <a:lstStyle>
            <a:lvl1pPr marL="0" indent="0" algn="l">
              <a:buNone/>
              <a:defRPr sz="1500" b="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ltLang="zh-CN" dirty="0"/>
              <a:t>Date</a:t>
            </a:r>
            <a:endParaRPr lang="zh-CN" alt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showMasterSp="0" userDrawn="1">
  <p:cSld name="节标题">
    <p:spTree>
      <p:nvGrpSpPr>
        <p:cNvPr id="1" name=""/>
        <p:cNvGrpSpPr/>
        <p:nvPr/>
      </p:nvGrpSpPr>
      <p:grpSpPr>
        <a:xfrm>
          <a:off x="0" y="0"/>
          <a:ext cx="0" cy="0"/>
          <a:chOff x="0" y="0"/>
          <a:chExt cx="0" cy="0"/>
        </a:xfrm>
      </p:grpSpPr>
      <p:sp>
        <p:nvSpPr>
          <p:cNvPr id="5" name="矩形 4"/>
          <p:cNvSpPr/>
          <p:nvPr userDrawn="true"/>
        </p:nvSpPr>
        <p:spPr>
          <a:xfrm>
            <a:off x="0" y="3429000"/>
            <a:ext cx="12192000" cy="3429000"/>
          </a:xfrm>
          <a:prstGeom prst="rect">
            <a:avLst/>
          </a:prstGeom>
          <a:blipFill>
            <a:blip r:embed="rId2" cstate="print"/>
            <a:srcRect/>
            <a:stretch>
              <a:fillRect t="-50023" b="-50023"/>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标题 1"/>
          <p:cNvSpPr>
            <a:spLocks noGrp="true"/>
          </p:cNvSpPr>
          <p:nvPr>
            <p:ph type="title"/>
          </p:nvPr>
        </p:nvSpPr>
        <p:spPr>
          <a:xfrm>
            <a:off x="4675135" y="2533650"/>
            <a:ext cx="5419185" cy="895350"/>
          </a:xfrm>
        </p:spPr>
        <p:txBody>
          <a:bodyPr anchor="b">
            <a:normAutofit/>
          </a:bodyPr>
          <a:lstStyle>
            <a:lvl1pPr algn="l">
              <a:defRPr sz="2400" b="1">
                <a:solidFill>
                  <a:schemeClr val="tx1"/>
                </a:solidFill>
              </a:defRPr>
            </a:lvl1pPr>
          </a:lstStyle>
          <a:p>
            <a:r>
              <a:rPr lang="en-US" dirty="0"/>
              <a:t>Click to edit Master title style</a:t>
            </a:r>
            <a:endParaRPr lang="zh-CN" altLang="en-US" dirty="0"/>
          </a:p>
        </p:txBody>
      </p:sp>
      <p:sp>
        <p:nvSpPr>
          <p:cNvPr id="7" name="文本占位符 2"/>
          <p:cNvSpPr>
            <a:spLocks noGrp="true"/>
          </p:cNvSpPr>
          <p:nvPr>
            <p:ph type="body" idx="1"/>
          </p:nvPr>
        </p:nvSpPr>
        <p:spPr>
          <a:xfrm>
            <a:off x="4675135" y="3569265"/>
            <a:ext cx="5419185" cy="1015623"/>
          </a:xfrm>
        </p:spPr>
        <p:txBody>
          <a:bodyPr anchor="t">
            <a:normAutofit/>
          </a:bodyPr>
          <a:lstStyle>
            <a:lvl1pPr marL="0" indent="0" algn="l">
              <a:lnSpc>
                <a:spcPct val="100000"/>
              </a:lnSpc>
              <a:buNone/>
              <a:defRPr sz="11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7" name="日期占位符 2"/>
          <p:cNvSpPr>
            <a:spLocks noGrp="true"/>
          </p:cNvSpPr>
          <p:nvPr>
            <p:ph type="dt" sz="half" idx="10"/>
          </p:nvPr>
        </p:nvSpPr>
        <p:spPr>
          <a:xfrm>
            <a:off x="5401732" y="6240463"/>
            <a:ext cx="1388536" cy="206381"/>
          </a:xfrm>
        </p:spPr>
        <p:txBody>
          <a:bodyPr/>
          <a:lstStyle/>
          <a:p>
            <a:fld id="{6489D9C7-5DC6-4263-87FF-7C99F6FB63C3}" type="datetime1">
              <a:rPr lang="zh-CN" altLang="en-US" smtClean="0"/>
            </a:fld>
            <a:endParaRPr lang="zh-CN" altLang="en-US"/>
          </a:p>
        </p:txBody>
      </p:sp>
      <p:sp>
        <p:nvSpPr>
          <p:cNvPr id="10" name="灯片编号占位符 4"/>
          <p:cNvSpPr>
            <a:spLocks noGrp="true"/>
          </p:cNvSpPr>
          <p:nvPr>
            <p:ph type="sldNum" sz="quarter" idx="12"/>
          </p:nvPr>
        </p:nvSpPr>
        <p:spPr>
          <a:xfrm>
            <a:off x="8610599" y="6240463"/>
            <a:ext cx="2909888" cy="206381"/>
          </a:xfrm>
        </p:spPr>
        <p:txBody>
          <a:bodyPr/>
          <a:lstStyle/>
          <a:p>
            <a:fld id="{5DD3DB80-B894-403A-B48E-6FDC1A72010E}" type="slidenum">
              <a:rPr lang="zh-CN" altLang="en-US" smtClean="0"/>
            </a:fld>
            <a:endParaRPr lang="zh-CN" altLang="en-US"/>
          </a:p>
        </p:txBody>
      </p:sp>
      <p:sp>
        <p:nvSpPr>
          <p:cNvPr id="11" name="标题 5"/>
          <p:cNvSpPr>
            <a:spLocks noGrp="true"/>
          </p:cNvSpPr>
          <p:nvPr>
            <p:ph type="title"/>
          </p:nvPr>
        </p:nvSpPr>
        <p:spPr>
          <a:xfrm>
            <a:off x="669924" y="1"/>
            <a:ext cx="10850563" cy="1028699"/>
          </a:xfrm>
        </p:spPr>
        <p:txBody>
          <a:bodyPr/>
          <a:lstStyle>
            <a:lvl1pPr>
              <a:defRPr/>
            </a:lvl1pPr>
          </a:lstStyle>
          <a:p>
            <a:r>
              <a:rPr lang="en-US" altLang="zh-CN" dirty="0"/>
              <a:t>Click to edit Master title style</a:t>
            </a:r>
            <a:endParaRPr lang="zh-CN" altLang="en-US" dirty="0"/>
          </a:p>
        </p:txBody>
      </p:sp>
      <p:sp>
        <p:nvSpPr>
          <p:cNvPr id="12" name="内容占位符 7"/>
          <p:cNvSpPr>
            <a:spLocks noGrp="true"/>
          </p:cNvSpPr>
          <p:nvPr>
            <p:ph sz="quarter" idx="13"/>
          </p:nvPr>
        </p:nvSpPr>
        <p:spPr>
          <a:xfrm>
            <a:off x="669925" y="1130299"/>
            <a:ext cx="10850563" cy="5006975"/>
          </a:xfrm>
        </p:spPr>
        <p:txBody>
          <a:bodyPr/>
          <a:lstStyle>
            <a:lvl1pPr>
              <a:defRPr/>
            </a:lvl1pPr>
            <a:lvl2pPr>
              <a:defRPr/>
            </a:lvl2pPr>
            <a:lvl3pPr>
              <a:defRPr/>
            </a:lvl3pPr>
            <a:lvl4pPr>
              <a:defRPr/>
            </a:lvl4pPr>
            <a:lvl5pPr>
              <a:defRPr/>
            </a:lvl5pPr>
          </a:lstStyle>
          <a:p>
            <a:pPr lvl="0"/>
            <a:r>
              <a:rPr lang="en-US" altLang="zh-CN" dirty="0"/>
              <a:t>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zh-CN" alt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userDrawn="1">
  <p:cSld name="仅标题页">
    <p:spTree>
      <p:nvGrpSpPr>
        <p:cNvPr id="1" name=""/>
        <p:cNvGrpSpPr/>
        <p:nvPr/>
      </p:nvGrpSpPr>
      <p:grpSpPr>
        <a:xfrm>
          <a:off x="0" y="0"/>
          <a:ext cx="0" cy="0"/>
          <a:chOff x="0" y="0"/>
          <a:chExt cx="0" cy="0"/>
        </a:xfrm>
      </p:grpSpPr>
      <p:sp>
        <p:nvSpPr>
          <p:cNvPr id="2" name="Title 1"/>
          <p:cNvSpPr>
            <a:spLocks noGrp="true"/>
          </p:cNvSpPr>
          <p:nvPr>
            <p:ph type="title"/>
          </p:nvPr>
        </p:nvSpPr>
        <p:spPr>
          <a:xfrm>
            <a:off x="669924" y="1"/>
            <a:ext cx="10850563" cy="1028699"/>
          </a:xfrm>
          <a:prstGeom prst="rect">
            <a:avLst/>
          </a:prstGeom>
        </p:spPr>
        <p:txBody>
          <a:bodyPr/>
          <a:lstStyle>
            <a:lvl1pPr>
              <a:defRPr/>
            </a:lvl1pPr>
          </a:lstStyle>
          <a:p>
            <a:r>
              <a:rPr lang="en-US" altLang="zh-CN" dirty="0"/>
              <a:t>Click to edit Master title style</a:t>
            </a:r>
            <a:endParaRPr lang="en-US" dirty="0"/>
          </a:p>
        </p:txBody>
      </p:sp>
      <p:sp>
        <p:nvSpPr>
          <p:cNvPr id="3" name="Date Placeholder 2"/>
          <p:cNvSpPr>
            <a:spLocks noGrp="true"/>
          </p:cNvSpPr>
          <p:nvPr>
            <p:ph type="dt" sz="half" idx="10"/>
          </p:nvPr>
        </p:nvSpPr>
        <p:spPr>
          <a:xfrm>
            <a:off x="5401732" y="6240463"/>
            <a:ext cx="1388536" cy="206381"/>
          </a:xfrm>
          <a:prstGeom prst="rect">
            <a:avLst/>
          </a:prstGeom>
        </p:spPr>
        <p:txBody>
          <a:bodyPr/>
          <a:lstStyle/>
          <a:p>
            <a:fld id="{6489D9C7-5DC6-4263-87FF-7C99F6FB63C3}" type="datetime1">
              <a:rPr lang="zh-CN" altLang="en-US" smtClean="0"/>
            </a:fld>
            <a:endParaRPr lang="zh-CN" altLang="en-US"/>
          </a:p>
        </p:txBody>
      </p:sp>
      <p:sp>
        <p:nvSpPr>
          <p:cNvPr id="5" name="Slide Number Placeholder 4"/>
          <p:cNvSpPr>
            <a:spLocks noGrp="true"/>
          </p:cNvSpPr>
          <p:nvPr>
            <p:ph type="sldNum" sz="quarter" idx="12"/>
          </p:nvPr>
        </p:nvSpPr>
        <p:spPr>
          <a:xfrm>
            <a:off x="8610599" y="6240463"/>
            <a:ext cx="2909888" cy="206381"/>
          </a:xfrm>
          <a:prstGeom prst="rect">
            <a:avLst/>
          </a:prstGeom>
        </p:spPr>
        <p:txBody>
          <a:bodyPr/>
          <a:lstStyle/>
          <a:p>
            <a:fld id="{5DD3DB80-B894-403A-B48E-6FDC1A72010E}"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showMasterSp="0" userDrawn="1">
  <p:cSld name="末尾幻灯片">
    <p:spTree>
      <p:nvGrpSpPr>
        <p:cNvPr id="1" name=""/>
        <p:cNvGrpSpPr/>
        <p:nvPr/>
      </p:nvGrpSpPr>
      <p:grpSpPr>
        <a:xfrm>
          <a:off x="0" y="0"/>
          <a:ext cx="0" cy="0"/>
          <a:chOff x="0" y="0"/>
          <a:chExt cx="0" cy="0"/>
        </a:xfrm>
      </p:grpSpPr>
      <p:sp>
        <p:nvSpPr>
          <p:cNvPr id="9" name="矩形 8"/>
          <p:cNvSpPr/>
          <p:nvPr userDrawn="true"/>
        </p:nvSpPr>
        <p:spPr>
          <a:xfrm flipH="true">
            <a:off x="0" y="0"/>
            <a:ext cx="12192000" cy="6858000"/>
          </a:xfrm>
          <a:prstGeom prst="rect">
            <a:avLst/>
          </a:prstGeom>
          <a:blipFill>
            <a:blip r:embed="rId2" cstate="print"/>
            <a:srcRect/>
            <a:stretch>
              <a:fillRect t="-11" b="-11"/>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标题 1"/>
          <p:cNvSpPr>
            <a:spLocks noGrp="true"/>
          </p:cNvSpPr>
          <p:nvPr>
            <p:ph type="ctrTitle" hasCustomPrompt="true"/>
          </p:nvPr>
        </p:nvSpPr>
        <p:spPr>
          <a:xfrm>
            <a:off x="3382962" y="1807491"/>
            <a:ext cx="5426076" cy="1621509"/>
          </a:xfrm>
        </p:spPr>
        <p:txBody>
          <a:bodyPr anchor="b">
            <a:normAutofit/>
          </a:bodyPr>
          <a:lstStyle>
            <a:lvl1pPr marL="0" indent="0" algn="ctr">
              <a:buFont typeface="Arial" panose="02080604020202020204" pitchFamily="34" charset="0"/>
              <a:buNone/>
              <a:defRPr sz="3200">
                <a:solidFill>
                  <a:schemeClr val="bg1"/>
                </a:solidFill>
              </a:defRPr>
            </a:lvl1pPr>
          </a:lstStyle>
          <a:p>
            <a:r>
              <a:rPr lang="en-US" altLang="zh-CN" dirty="0"/>
              <a:t>Conclusion</a:t>
            </a:r>
            <a:endParaRPr lang="zh-CN" altLang="en-US" dirty="0"/>
          </a:p>
        </p:txBody>
      </p:sp>
      <p:sp>
        <p:nvSpPr>
          <p:cNvPr id="7" name="文本占位符 62"/>
          <p:cNvSpPr>
            <a:spLocks noGrp="true"/>
          </p:cNvSpPr>
          <p:nvPr>
            <p:ph type="body" sz="quarter" idx="18" hasCustomPrompt="true"/>
          </p:nvPr>
        </p:nvSpPr>
        <p:spPr>
          <a:xfrm>
            <a:off x="3382962" y="4113727"/>
            <a:ext cx="5426076" cy="310871"/>
          </a:xfrm>
        </p:spPr>
        <p:txBody>
          <a:bodyPr vert="horz" lIns="91440" tIns="45720" rIns="91440" bIns="45720" rtlCol="0">
            <a:normAutofit/>
          </a:bodyPr>
          <a:lstStyle>
            <a:lvl1pPr marL="0" indent="0" algn="ctr">
              <a:buNone/>
              <a:defRPr lang="zh-CN" altLang="en-US" sz="1500" smtClean="0">
                <a:solidFill>
                  <a:schemeClr val="bg1"/>
                </a:solidFill>
              </a:defRPr>
            </a:lvl1pPr>
            <a:lvl2pPr>
              <a:defRPr lang="zh-CN" altLang="en-US" sz="2000" smtClean="0"/>
            </a:lvl2pPr>
            <a:lvl3pPr>
              <a:defRPr lang="zh-CN" altLang="en-US" sz="1800" smtClean="0"/>
            </a:lvl3pPr>
            <a:lvl4pPr>
              <a:defRPr lang="zh-CN" altLang="en-US" sz="1600" smtClean="0"/>
            </a:lvl4pPr>
            <a:lvl5pPr>
              <a:defRPr lang="zh-CN" altLang="en-US" sz="1600"/>
            </a:lvl5pPr>
          </a:lstStyle>
          <a:p>
            <a:pPr marL="228600" marR="0" lvl="0" indent="-228600" fontAlgn="auto">
              <a:spcAft>
                <a:spcPts val="0"/>
              </a:spcAft>
              <a:buClrTx/>
              <a:buSzTx/>
            </a:pPr>
            <a:r>
              <a:rPr lang="en-US" altLang="zh-CN" dirty="0"/>
              <a:t>Data</a:t>
            </a:r>
            <a:endParaRPr lang="en-US" altLang="zh-CN" dirty="0"/>
          </a:p>
        </p:txBody>
      </p:sp>
      <p:sp>
        <p:nvSpPr>
          <p:cNvPr id="8" name="文本占位符 13"/>
          <p:cNvSpPr>
            <a:spLocks noGrp="true"/>
          </p:cNvSpPr>
          <p:nvPr>
            <p:ph type="body" sz="quarter" idx="10" hasCustomPrompt="true"/>
          </p:nvPr>
        </p:nvSpPr>
        <p:spPr>
          <a:xfrm>
            <a:off x="3382963" y="3817456"/>
            <a:ext cx="5426076" cy="296271"/>
          </a:xfrm>
        </p:spPr>
        <p:txBody>
          <a:bodyPr vert="horz" anchor="ctr">
            <a:noAutofit/>
          </a:bodyPr>
          <a:lstStyle>
            <a:lvl1pPr marL="0" indent="0" algn="ctr">
              <a:buNone/>
              <a:defRPr sz="1500" b="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ltLang="zh-CN" dirty="0"/>
              <a:t>Signature</a:t>
            </a:r>
            <a:endParaRPr lang="en-US" altLang="zh-CN" dirty="0"/>
          </a:p>
        </p:txBody>
      </p:sp>
    </p:spTree>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3_标题和内容">
    <p:spTree>
      <p:nvGrpSpPr>
        <p:cNvPr id="1" name=""/>
        <p:cNvGrpSpPr/>
        <p:nvPr/>
      </p:nvGrpSpPr>
      <p:grpSpPr>
        <a:xfrm>
          <a:off x="0" y="0"/>
          <a:ext cx="0" cy="0"/>
          <a:chOff x="0" y="0"/>
          <a:chExt cx="0" cy="0"/>
        </a:xfrm>
      </p:grpSpPr>
      <p:grpSp>
        <p:nvGrpSpPr>
          <p:cNvPr id="2" name="组合 1"/>
          <p:cNvGrpSpPr/>
          <p:nvPr userDrawn="true"/>
        </p:nvGrpSpPr>
        <p:grpSpPr>
          <a:xfrm>
            <a:off x="349966" y="0"/>
            <a:ext cx="140967" cy="962147"/>
            <a:chOff x="281524" y="0"/>
            <a:chExt cx="105725" cy="721610"/>
          </a:xfrm>
          <a:solidFill>
            <a:srgbClr val="1A7BAE"/>
          </a:solidFill>
        </p:grpSpPr>
        <p:sp>
          <p:nvSpPr>
            <p:cNvPr id="5" name="矩形 4"/>
            <p:cNvSpPr/>
            <p:nvPr/>
          </p:nvSpPr>
          <p:spPr>
            <a:xfrm>
              <a:off x="281524"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6" name="矩形 5"/>
            <p:cNvSpPr/>
            <p:nvPr/>
          </p:nvSpPr>
          <p:spPr>
            <a:xfrm>
              <a:off x="341530"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grpSp>
        <p:nvGrpSpPr>
          <p:cNvPr id="7" name="组合 6"/>
          <p:cNvGrpSpPr/>
          <p:nvPr userDrawn="true"/>
        </p:nvGrpSpPr>
        <p:grpSpPr>
          <a:xfrm rot="10800000">
            <a:off x="11735675" y="6617464"/>
            <a:ext cx="140967" cy="240536"/>
            <a:chOff x="281524" y="0"/>
            <a:chExt cx="105725" cy="721610"/>
          </a:xfrm>
          <a:solidFill>
            <a:srgbClr val="1A7BAE"/>
          </a:solidFill>
        </p:grpSpPr>
        <p:sp>
          <p:nvSpPr>
            <p:cNvPr id="10" name="矩形 9"/>
            <p:cNvSpPr/>
            <p:nvPr/>
          </p:nvSpPr>
          <p:spPr>
            <a:xfrm>
              <a:off x="281524"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11" name="矩形 10"/>
            <p:cNvSpPr/>
            <p:nvPr/>
          </p:nvSpPr>
          <p:spPr>
            <a:xfrm>
              <a:off x="341530"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cxnSp>
        <p:nvCxnSpPr>
          <p:cNvPr id="8" name="直接连接符 7"/>
          <p:cNvCxnSpPr/>
          <p:nvPr userDrawn="true"/>
        </p:nvCxnSpPr>
        <p:spPr>
          <a:xfrm>
            <a:off x="670000" y="908720"/>
            <a:ext cx="468052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自定义版式">
    <p:spTree>
      <p:nvGrpSpPr>
        <p:cNvPr id="1" name=""/>
        <p:cNvGrpSpPr/>
        <p:nvPr/>
      </p:nvGrpSpPr>
      <p:grpSpPr>
        <a:xfrm>
          <a:off x="0" y="0"/>
          <a:ext cx="0" cy="0"/>
          <a:chOff x="0" y="0"/>
          <a:chExt cx="0" cy="0"/>
        </a:xfrm>
      </p:grpSpPr>
      <p:grpSp>
        <p:nvGrpSpPr>
          <p:cNvPr id="3" name="组合 2"/>
          <p:cNvGrpSpPr/>
          <p:nvPr userDrawn="true"/>
        </p:nvGrpSpPr>
        <p:grpSpPr>
          <a:xfrm>
            <a:off x="375366" y="0"/>
            <a:ext cx="140967" cy="962147"/>
            <a:chOff x="281524" y="0"/>
            <a:chExt cx="105725" cy="721610"/>
          </a:xfrm>
          <a:solidFill>
            <a:srgbClr val="1A7BAE"/>
          </a:solidFill>
        </p:grpSpPr>
        <p:sp>
          <p:nvSpPr>
            <p:cNvPr id="5" name="矩形 4"/>
            <p:cNvSpPr/>
            <p:nvPr/>
          </p:nvSpPr>
          <p:spPr>
            <a:xfrm>
              <a:off x="281524"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sp>
          <p:nvSpPr>
            <p:cNvPr id="4" name="矩形 3"/>
            <p:cNvSpPr/>
            <p:nvPr/>
          </p:nvSpPr>
          <p:spPr>
            <a:xfrm>
              <a:off x="341530" y="0"/>
              <a:ext cx="45719" cy="72161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a:p>
          </p:txBody>
        </p:sp>
      </p:grpSp>
      <p:cxnSp>
        <p:nvCxnSpPr>
          <p:cNvPr id="8" name="直接连接符 7"/>
          <p:cNvCxnSpPr/>
          <p:nvPr userDrawn="true"/>
        </p:nvCxnSpPr>
        <p:spPr>
          <a:xfrm>
            <a:off x="695400" y="908720"/>
            <a:ext cx="4680520" cy="0"/>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true"/>
          </p:cNvSpPr>
          <p:nvPr>
            <p:ph type="title"/>
          </p:nvPr>
        </p:nvSpPr>
        <p:spPr>
          <a:xfrm>
            <a:off x="3352305" y="276226"/>
            <a:ext cx="5487391" cy="314959"/>
          </a:xfrm>
        </p:spPr>
        <p:txBody>
          <a:bodyPr lIns="0" tIns="0" rIns="0" bIns="0"/>
          <a:lstStyle>
            <a:lvl1pPr>
              <a:defRPr sz="1900" b="0" i="0">
                <a:solidFill>
                  <a:srgbClr val="45B9A4"/>
                </a:solidFill>
                <a:latin typeface="Noto Sans CJK JP Regular" panose="020B0500000000000000" charset="-122"/>
                <a:cs typeface="Noto Sans CJK JP Regular" panose="020B0500000000000000" charset="-122"/>
              </a:defRPr>
            </a:lvl1pPr>
          </a:lstStyle>
          <a:p/>
        </p:txBody>
      </p:sp>
      <p:sp>
        <p:nvSpPr>
          <p:cNvPr id="3" name="Holder 3"/>
          <p:cNvSpPr>
            <a:spLocks noGrp="true"/>
          </p:cNvSpPr>
          <p:nvPr>
            <p:ph type="body" idx="1"/>
          </p:nvPr>
        </p:nvSpPr>
        <p:spPr>
          <a:xfrm>
            <a:off x="836930" y="2606777"/>
            <a:ext cx="10518140" cy="1809751"/>
          </a:xfrm>
        </p:spPr>
        <p:txBody>
          <a:bodyPr lIns="0" tIns="0" rIns="0" bIns="0"/>
          <a:lstStyle>
            <a:lvl1pPr>
              <a:defRPr b="0" i="0">
                <a:solidFill>
                  <a:schemeClr val="tx1"/>
                </a:solidFill>
              </a:defRPr>
            </a:lvl1pPr>
          </a:lstStyle>
          <a:p/>
        </p:txBody>
      </p:sp>
      <p:sp>
        <p:nvSpPr>
          <p:cNvPr id="4" name="Holder 4"/>
          <p:cNvSpPr>
            <a:spLocks noGrp="true"/>
          </p:cNvSpPr>
          <p:nvPr>
            <p:ph type="ftr" sz="quarter" idx="5"/>
          </p:nvPr>
        </p:nvSpPr>
        <p:spPr>
          <a:xfrm>
            <a:off x="10572623" y="6521047"/>
            <a:ext cx="1244600" cy="184667"/>
          </a:xfrm>
          <a:prstGeom prst="rect">
            <a:avLst/>
          </a:prstGeom>
        </p:spPr>
        <p:txBody>
          <a:bodyPr lIns="0" tIns="0" rIns="0" bIns="0"/>
          <a:lstStyle>
            <a:lvl1pPr>
              <a:defRPr sz="1200" b="0" i="0">
                <a:solidFill>
                  <a:schemeClr val="bg1"/>
                </a:solidFill>
                <a:latin typeface="Noto Sans CJK JP Regular" panose="020B0500000000000000" charset="-122"/>
                <a:cs typeface="Noto Sans CJK JP Regular" panose="020B0500000000000000" charset="-122"/>
              </a:defRPr>
            </a:lvl1pPr>
          </a:lstStyle>
          <a:p>
            <a:pPr marL="17145">
              <a:spcBef>
                <a:spcPts val="225"/>
              </a:spcBef>
            </a:pPr>
            <a:r>
              <a:rPr lang="zh-CN" altLang="en-US"/>
              <a:t>智慧园区解决方案</a:t>
            </a:r>
            <a:endParaRPr lang="zh-CN" altLang="en-US" dirty="0"/>
          </a:p>
        </p:txBody>
      </p:sp>
      <p:sp>
        <p:nvSpPr>
          <p:cNvPr id="5" name="Holder 5"/>
          <p:cNvSpPr>
            <a:spLocks noGrp="true"/>
          </p:cNvSpPr>
          <p:nvPr>
            <p:ph type="dt" sz="half" idx="6"/>
          </p:nvPr>
        </p:nvSpPr>
        <p:spPr>
          <a:xfrm>
            <a:off x="609600" y="6377941"/>
            <a:ext cx="2804160" cy="342900"/>
          </a:xfrm>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true"/>
          </p:cNvSpPr>
          <p:nvPr>
            <p:ph type="sldNum" sz="quarter" idx="7"/>
          </p:nvPr>
        </p:nvSpPr>
        <p:spPr>
          <a:xfrm>
            <a:off x="8778240" y="6377941"/>
            <a:ext cx="2804160" cy="342900"/>
          </a:xfrm>
        </p:spPr>
        <p:txBody>
          <a:bodyPr lIns="0" tIns="0" rIns="0" bIns="0"/>
          <a:lstStyle>
            <a:lvl1pPr algn="r">
              <a:defRPr>
                <a:solidFill>
                  <a:schemeClr val="tx1">
                    <a:tint val="75000"/>
                  </a:schemeClr>
                </a:solidFill>
              </a:defRPr>
            </a:lvl1pPr>
          </a:lstStyle>
          <a:p>
            <a:fld id="{B6F15528-21DE-4FAA-801E-634DDDAF4B2B}" type="slidenum">
              <a:rPr/>
            </a:fld>
            <a:endParaRPr/>
          </a:p>
        </p:txBody>
      </p:sp>
    </p:spTree>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0"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标题占位符 1"/>
          <p:cNvSpPr>
            <a:spLocks noGrp="true"/>
          </p:cNvSpPr>
          <p:nvPr>
            <p:ph type="title"/>
          </p:nvPr>
        </p:nvSpPr>
        <p:spPr>
          <a:xfrm>
            <a:off x="669924" y="1"/>
            <a:ext cx="10850563" cy="1028699"/>
          </a:xfrm>
          <a:prstGeom prst="rect">
            <a:avLst/>
          </a:prstGeom>
        </p:spPr>
        <p:txBody>
          <a:bodyPr vert="horz" lIns="91440" tIns="45720" rIns="91440" bIns="45720" rtlCol="0" anchor="b">
            <a:normAutofit/>
          </a:bodyPr>
          <a:lstStyle/>
          <a:p>
            <a:r>
              <a:rPr lang="en-US" altLang="zh-CN" dirty="0"/>
              <a:t>Click to edit Master title style</a:t>
            </a:r>
            <a:endParaRPr lang="zh-CN" altLang="en-US" dirty="0"/>
          </a:p>
        </p:txBody>
      </p:sp>
      <p:sp>
        <p:nvSpPr>
          <p:cNvPr id="12" name="文本占位符 2"/>
          <p:cNvSpPr>
            <a:spLocks noGrp="true"/>
          </p:cNvSpPr>
          <p:nvPr>
            <p:ph type="body" idx="1"/>
          </p:nvPr>
        </p:nvSpPr>
        <p:spPr>
          <a:xfrm>
            <a:off x="669924" y="1123950"/>
            <a:ext cx="10850563" cy="5019675"/>
          </a:xfrm>
          <a:prstGeom prst="rect">
            <a:avLst/>
          </a:prstGeom>
        </p:spPr>
        <p:txBody>
          <a:bodyPr vert="horz" lIns="91440" tIns="45720" rIns="91440" bIns="45720" rtlCol="0">
            <a:normAutofit/>
          </a:bodyPr>
          <a:lstStyle/>
          <a:p>
            <a:pPr lvl="0"/>
            <a:r>
              <a:rPr lang="en-US" dirty="0"/>
              <a:t>Edit Master text styles</a:t>
            </a:r>
            <a:endParaRPr lang="en-US" dirty="0"/>
          </a:p>
          <a:p>
            <a:pPr lvl="1"/>
            <a:r>
              <a:rPr lang="en-US" dirty="0"/>
              <a:t>Second level</a:t>
            </a:r>
            <a:endParaRPr lang="en-US" dirty="0"/>
          </a:p>
          <a:p>
            <a:pPr lvl="2"/>
            <a:r>
              <a:rPr lang="en-US" dirty="0"/>
              <a:t>Third level</a:t>
            </a:r>
            <a:endParaRPr lang="en-US" dirty="0"/>
          </a:p>
          <a:p>
            <a:pPr lvl="3"/>
            <a:r>
              <a:rPr lang="en-US" dirty="0"/>
              <a:t>Fourth level</a:t>
            </a:r>
            <a:endParaRPr lang="en-US" dirty="0"/>
          </a:p>
          <a:p>
            <a:pPr lvl="4"/>
            <a:r>
              <a:rPr lang="en-US" dirty="0"/>
              <a:t>Fifth level</a:t>
            </a:r>
            <a:endParaRPr lang="zh-CN" altLang="en-US" dirty="0"/>
          </a:p>
        </p:txBody>
      </p:sp>
      <p:cxnSp>
        <p:nvCxnSpPr>
          <p:cNvPr id="13" name="直接连接符 12"/>
          <p:cNvCxnSpPr/>
          <p:nvPr userDrawn="true"/>
        </p:nvCxnSpPr>
        <p:spPr>
          <a:xfrm>
            <a:off x="669924" y="1028700"/>
            <a:ext cx="10850563" cy="0"/>
          </a:xfrm>
          <a:prstGeom prst="line">
            <a:avLst/>
          </a:prstGeom>
          <a:ln w="317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日期占位符 3"/>
          <p:cNvSpPr>
            <a:spLocks noGrp="true"/>
          </p:cNvSpPr>
          <p:nvPr>
            <p:ph type="dt" sz="half" idx="2"/>
          </p:nvPr>
        </p:nvSpPr>
        <p:spPr>
          <a:xfrm>
            <a:off x="5401732" y="6240463"/>
            <a:ext cx="1388536" cy="206381"/>
          </a:xfrm>
          <a:prstGeom prst="rect">
            <a:avLst/>
          </a:prstGeom>
        </p:spPr>
        <p:txBody>
          <a:bodyPr vert="horz" lIns="91440" tIns="45720" rIns="91440" bIns="45720" rtlCol="0" anchor="ctr"/>
          <a:lstStyle>
            <a:lvl1pPr algn="ctr">
              <a:defRPr sz="1000">
                <a:solidFill>
                  <a:schemeClr val="tx1">
                    <a:lumMod val="50000"/>
                    <a:lumOff val="50000"/>
                  </a:schemeClr>
                </a:solidFill>
                <a:latin typeface="+mj-ea"/>
                <a:ea typeface="+mj-ea"/>
              </a:defRPr>
            </a:lvl1pPr>
          </a:lstStyle>
          <a:p>
            <a:fld id="{6489D9C7-5DC6-4263-87FF-7C99F6FB63C3}" type="datetime1">
              <a:rPr lang="zh-CN" altLang="en-US" smtClean="0"/>
            </a:fld>
            <a:endParaRPr lang="zh-CN" altLang="en-US"/>
          </a:p>
        </p:txBody>
      </p:sp>
      <p:sp>
        <p:nvSpPr>
          <p:cNvPr id="16" name="灯片编号占位符 5"/>
          <p:cNvSpPr>
            <a:spLocks noGrp="true"/>
          </p:cNvSpPr>
          <p:nvPr>
            <p:ph type="sldNum" sz="quarter" idx="4"/>
          </p:nvPr>
        </p:nvSpPr>
        <p:spPr>
          <a:xfrm>
            <a:off x="8610599" y="6240463"/>
            <a:ext cx="2909888" cy="206381"/>
          </a:xfrm>
          <a:prstGeom prst="rect">
            <a:avLst/>
          </a:prstGeom>
        </p:spPr>
        <p:txBody>
          <a:bodyPr vert="horz" lIns="91440" tIns="45720" rIns="91440" bIns="45720" rtlCol="0" anchor="ctr"/>
          <a:lstStyle>
            <a:lvl1pPr algn="r">
              <a:defRPr sz="1000">
                <a:solidFill>
                  <a:schemeClr val="tx1">
                    <a:lumMod val="50000"/>
                    <a:lumOff val="50000"/>
                  </a:schemeClr>
                </a:solidFill>
                <a:latin typeface="+mj-ea"/>
                <a:ea typeface="+mj-ea"/>
              </a:defRPr>
            </a:lvl1pPr>
          </a:lstStyle>
          <a:p>
            <a:fld id="{5DD3DB80-B894-403A-B48E-6FDC1A72010E}"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dt="0"/>
  <p:txStyles>
    <p:titleStyle>
      <a:lvl1pPr algn="l" defTabSz="913765" rtl="0" eaLnBrk="1" latinLnBrk="0" hangingPunct="1">
        <a:lnSpc>
          <a:spcPct val="90000"/>
        </a:lnSpc>
        <a:spcBef>
          <a:spcPct val="0"/>
        </a:spcBef>
        <a:buNone/>
        <a:defRPr sz="2800" b="1" kern="1200">
          <a:solidFill>
            <a:schemeClr val="tx1"/>
          </a:solidFill>
          <a:latin typeface="+mj-ea"/>
          <a:ea typeface="+mj-ea"/>
          <a:cs typeface="+mj-cs"/>
        </a:defRPr>
      </a:lvl1pPr>
    </p:titleStyle>
    <p:bodyStyle>
      <a:lvl1pPr marL="228600" indent="-228600" algn="l" defTabSz="913765" rtl="0" eaLnBrk="1" latinLnBrk="0" hangingPunct="1">
        <a:lnSpc>
          <a:spcPct val="90000"/>
        </a:lnSpc>
        <a:spcBef>
          <a:spcPts val="1000"/>
        </a:spcBef>
        <a:buFont typeface="Arial" panose="02080604020202020204" pitchFamily="34" charset="0"/>
        <a:buChar char="•"/>
        <a:defRPr sz="1800" kern="1200">
          <a:solidFill>
            <a:schemeClr val="tx1"/>
          </a:solidFill>
          <a:latin typeface="+mj-ea"/>
          <a:ea typeface="+mj-ea"/>
          <a:cs typeface="+mn-cs"/>
        </a:defRPr>
      </a:lvl1pPr>
      <a:lvl2pPr marL="685800" indent="-228600" algn="l" defTabSz="913765" rtl="0" eaLnBrk="1" latinLnBrk="0" hangingPunct="1">
        <a:lnSpc>
          <a:spcPct val="90000"/>
        </a:lnSpc>
        <a:spcBef>
          <a:spcPts val="500"/>
        </a:spcBef>
        <a:buFont typeface="Arial" panose="02080604020202020204" pitchFamily="34" charset="0"/>
        <a:buChar char="•"/>
        <a:defRPr sz="1600" kern="1200">
          <a:solidFill>
            <a:schemeClr val="tx1"/>
          </a:solidFill>
          <a:latin typeface="+mj-ea"/>
          <a:ea typeface="+mj-ea"/>
          <a:cs typeface="+mn-cs"/>
        </a:defRPr>
      </a:lvl2pPr>
      <a:lvl3pPr marL="1143000" indent="-228600" algn="l" defTabSz="913765" rtl="0" eaLnBrk="1" latinLnBrk="0" hangingPunct="1">
        <a:lnSpc>
          <a:spcPct val="90000"/>
        </a:lnSpc>
        <a:spcBef>
          <a:spcPts val="500"/>
        </a:spcBef>
        <a:buFont typeface="Arial" panose="02080604020202020204" pitchFamily="34" charset="0"/>
        <a:buChar char="•"/>
        <a:defRPr sz="1400" kern="1200">
          <a:solidFill>
            <a:schemeClr val="tx1"/>
          </a:solidFill>
          <a:latin typeface="+mj-ea"/>
          <a:ea typeface="+mj-ea"/>
          <a:cs typeface="+mn-cs"/>
        </a:defRPr>
      </a:lvl3pPr>
      <a:lvl4pPr marL="1600200" indent="-228600" algn="l" defTabSz="913765" rtl="0" eaLnBrk="1" latinLnBrk="0" hangingPunct="1">
        <a:lnSpc>
          <a:spcPct val="90000"/>
        </a:lnSpc>
        <a:spcBef>
          <a:spcPts val="500"/>
        </a:spcBef>
        <a:buFont typeface="Arial" panose="02080604020202020204" pitchFamily="34" charset="0"/>
        <a:buChar char="•"/>
        <a:defRPr sz="1200" kern="1200">
          <a:solidFill>
            <a:schemeClr val="tx1"/>
          </a:solidFill>
          <a:latin typeface="+mj-ea"/>
          <a:ea typeface="+mj-ea"/>
          <a:cs typeface="+mn-cs"/>
        </a:defRPr>
      </a:lvl4pPr>
      <a:lvl5pPr marL="2057400" indent="-228600" algn="l" defTabSz="913765" rtl="0" eaLnBrk="1" latinLnBrk="0" hangingPunct="1">
        <a:lnSpc>
          <a:spcPct val="90000"/>
        </a:lnSpc>
        <a:spcBef>
          <a:spcPts val="500"/>
        </a:spcBef>
        <a:buFont typeface="Arial" panose="02080604020202020204" pitchFamily="34" charset="0"/>
        <a:buChar char="•"/>
        <a:defRPr sz="1200" kern="1200">
          <a:solidFill>
            <a:schemeClr val="tx1"/>
          </a:solidFill>
          <a:latin typeface="+mj-ea"/>
          <a:ea typeface="+mj-ea"/>
          <a:cs typeface="+mn-cs"/>
        </a:defRPr>
      </a:lvl5pPr>
      <a:lvl6pPr marL="2514600" indent="-228600" algn="l" defTabSz="913765"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6pPr>
      <a:lvl7pPr marL="2971800" indent="-228600" algn="l" defTabSz="913765"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7pPr>
      <a:lvl8pPr marL="3429000" indent="-228600" algn="l" defTabSz="913765"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8pPr>
      <a:lvl9pPr marL="3886200" indent="-228600" algn="l" defTabSz="913765"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9pPr>
    </p:bodyStyle>
    <p:otherStyle>
      <a:defPPr>
        <a:defRPr lang="zh-CN"/>
      </a:defPPr>
      <a:lvl1pPr marL="0" algn="l" defTabSz="913765" rtl="0" eaLnBrk="1" latinLnBrk="0" hangingPunct="1">
        <a:defRPr sz="1800" kern="1200">
          <a:solidFill>
            <a:schemeClr val="tx1"/>
          </a:solidFill>
          <a:latin typeface="+mn-lt"/>
          <a:ea typeface="+mn-ea"/>
          <a:cs typeface="+mn-cs"/>
        </a:defRPr>
      </a:lvl1pPr>
      <a:lvl2pPr marL="457200" algn="l" defTabSz="913765" rtl="0" eaLnBrk="1" latinLnBrk="0" hangingPunct="1">
        <a:defRPr sz="1800" kern="1200">
          <a:solidFill>
            <a:schemeClr val="tx1"/>
          </a:solidFill>
          <a:latin typeface="+mn-lt"/>
          <a:ea typeface="+mn-ea"/>
          <a:cs typeface="+mn-cs"/>
        </a:defRPr>
      </a:lvl2pPr>
      <a:lvl3pPr marL="914400" algn="l" defTabSz="913765" rtl="0" eaLnBrk="1" latinLnBrk="0" hangingPunct="1">
        <a:defRPr sz="1800" kern="1200">
          <a:solidFill>
            <a:schemeClr val="tx1"/>
          </a:solidFill>
          <a:latin typeface="+mn-lt"/>
          <a:ea typeface="+mn-ea"/>
          <a:cs typeface="+mn-cs"/>
        </a:defRPr>
      </a:lvl3pPr>
      <a:lvl4pPr marL="1371600" algn="l" defTabSz="913765" rtl="0" eaLnBrk="1" latinLnBrk="0" hangingPunct="1">
        <a:defRPr sz="1800" kern="1200">
          <a:solidFill>
            <a:schemeClr val="tx1"/>
          </a:solidFill>
          <a:latin typeface="+mn-lt"/>
          <a:ea typeface="+mn-ea"/>
          <a:cs typeface="+mn-cs"/>
        </a:defRPr>
      </a:lvl4pPr>
      <a:lvl5pPr marL="1828800" algn="l" defTabSz="913765" rtl="0" eaLnBrk="1" latinLnBrk="0" hangingPunct="1">
        <a:defRPr sz="1800" kern="1200">
          <a:solidFill>
            <a:schemeClr val="tx1"/>
          </a:solidFill>
          <a:latin typeface="+mn-lt"/>
          <a:ea typeface="+mn-ea"/>
          <a:cs typeface="+mn-cs"/>
        </a:defRPr>
      </a:lvl5pPr>
      <a:lvl6pPr marL="2286000" algn="l" defTabSz="913765" rtl="0" eaLnBrk="1" latinLnBrk="0" hangingPunct="1">
        <a:defRPr sz="1800" kern="1200">
          <a:solidFill>
            <a:schemeClr val="tx1"/>
          </a:solidFill>
          <a:latin typeface="+mn-lt"/>
          <a:ea typeface="+mn-ea"/>
          <a:cs typeface="+mn-cs"/>
        </a:defRPr>
      </a:lvl6pPr>
      <a:lvl7pPr marL="2743200" algn="l" defTabSz="913765" rtl="0" eaLnBrk="1" latinLnBrk="0" hangingPunct="1">
        <a:defRPr sz="1800" kern="1200">
          <a:solidFill>
            <a:schemeClr val="tx1"/>
          </a:solidFill>
          <a:latin typeface="+mn-lt"/>
          <a:ea typeface="+mn-ea"/>
          <a:cs typeface="+mn-cs"/>
        </a:defRPr>
      </a:lvl7pPr>
      <a:lvl8pPr marL="3200400" algn="l" defTabSz="913765" rtl="0" eaLnBrk="1" latinLnBrk="0" hangingPunct="1">
        <a:defRPr sz="1800" kern="1200">
          <a:solidFill>
            <a:schemeClr val="tx1"/>
          </a:solidFill>
          <a:latin typeface="+mn-lt"/>
          <a:ea typeface="+mn-ea"/>
          <a:cs typeface="+mn-cs"/>
        </a:defRPr>
      </a:lvl8pPr>
      <a:lvl9pPr marL="3657600" algn="l" defTabSz="913765"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true"/>
          </p:cNvSpPr>
          <p:nvPr>
            <p:ph type="subTitle" idx="1"/>
          </p:nvPr>
        </p:nvSpPr>
        <p:spPr>
          <a:xfrm>
            <a:off x="1986313" y="2217816"/>
            <a:ext cx="8324636" cy="2598024"/>
          </a:xfrm>
        </p:spPr>
        <p:txBody>
          <a:bodyPr>
            <a:normAutofit/>
          </a:bodyPr>
          <a:lstStyle/>
          <a:p>
            <a:r>
              <a:rPr lang="zh-CN" altLang="en-US" sz="2400" dirty="0" smtClean="0"/>
              <a:t>一、出台背景</a:t>
            </a:r>
            <a:endParaRPr lang="zh-CN" altLang="en-US" sz="2400" dirty="0" smtClean="0"/>
          </a:p>
          <a:p>
            <a:r>
              <a:rPr sz="2400" dirty="0" smtClean="0"/>
              <a:t>为全面贯彻落实总体国家安全观，深入贯彻落实《中共中央办公厅、国务院办公厅印发〈关于推进城市安全发展的意见〉的通知》(中办发〔2018〕1号)和《住房和城乡建设部关于进一步加强城市基础设施安全运行监测的通知》（建督〔2021〕71 号）等文件相关规定，推进我市城市基础设施生命线安全工程建设。</a:t>
            </a:r>
            <a:endParaRPr sz="2400" dirty="0" smtClean="0"/>
          </a:p>
        </p:txBody>
      </p:sp>
      <p:sp>
        <p:nvSpPr>
          <p:cNvPr id="4" name="标题 3"/>
          <p:cNvSpPr>
            <a:spLocks noGrp="true"/>
          </p:cNvSpPr>
          <p:nvPr>
            <p:ph type="ctrTitle"/>
          </p:nvPr>
        </p:nvSpPr>
        <p:spPr>
          <a:xfrm>
            <a:off x="0" y="461554"/>
            <a:ext cx="12471816" cy="1801961"/>
          </a:xfrm>
        </p:spPr>
        <p:txBody>
          <a:bodyPr>
            <a:noAutofit/>
          </a:bodyPr>
          <a:lstStyle/>
          <a:p>
            <a:pPr algn="ctr"/>
            <a:r>
              <a:rPr lang="zh-CN" altLang="en-US" dirty="0" smtClean="0"/>
              <a:t>关于</a:t>
            </a:r>
            <a:r>
              <a:rPr lang="en-US" altLang="zh-CN" dirty="0" smtClean="0"/>
              <a:t>《</a:t>
            </a:r>
            <a:r>
              <a:rPr lang="zh-CN" altLang="en-US" dirty="0" smtClean="0"/>
              <a:t>加强城市基础设施生命线</a:t>
            </a:r>
            <a:br>
              <a:rPr lang="zh-CN" altLang="en-US" dirty="0" smtClean="0"/>
            </a:br>
            <a:r>
              <a:rPr lang="zh-CN" altLang="en-US" dirty="0" smtClean="0"/>
              <a:t>安全工程建设的通知》政策解读</a:t>
            </a:r>
            <a:br>
              <a:rPr lang="zh-CN" altLang="en-US" dirty="0" smtClean="0"/>
            </a:br>
            <a:r>
              <a:rPr lang="en-US" dirty="0" smtClean="0"/>
              <a:t> </a:t>
            </a: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true"/>
          </p:cNvSpPr>
          <p:nvPr>
            <p:ph type="title"/>
          </p:nvPr>
        </p:nvSpPr>
        <p:spPr/>
        <p:txBody>
          <a:bodyPr/>
          <a:lstStyle/>
          <a:p>
            <a:r>
              <a:rPr lang="zh-CN" altLang="en-US" dirty="0" smtClean="0"/>
              <a:t>二、主要内容解读</a:t>
            </a:r>
            <a:endParaRPr lang="zh-CN" altLang="en-US" dirty="0"/>
          </a:p>
        </p:txBody>
      </p:sp>
      <p:sp>
        <p:nvSpPr>
          <p:cNvPr id="4" name="文本框 2"/>
          <p:cNvSpPr txBox="true"/>
          <p:nvPr/>
        </p:nvSpPr>
        <p:spPr>
          <a:xfrm>
            <a:off x="559558" y="1550987"/>
            <a:ext cx="9002453" cy="2964180"/>
          </a:xfrm>
          <a:prstGeom prst="rect">
            <a:avLst/>
          </a:prstGeom>
          <a:noFill/>
          <a:ln w="12700" cmpd="sng">
            <a:noFill/>
            <a:prstDash val="solid"/>
          </a:ln>
        </p:spPr>
        <p:txBody>
          <a:bodyPr wrap="square" lIns="36000" tIns="36000" rIns="36000" bIns="36000" rtlCol="0" anchor="ctr" anchorCtr="false">
            <a:spAutoFit/>
          </a:bodyPr>
          <a:lstStyle/>
          <a:p>
            <a:endParaRPr lang="en-US" altLang="zh-CN" sz="2000" dirty="0" smtClean="0"/>
          </a:p>
          <a:p>
            <a:r>
              <a:rPr lang="zh-CN" altLang="en-US" sz="2400" dirty="0" smtClean="0">
                <a:latin typeface="+mn-ea"/>
              </a:rPr>
              <a:t>    </a:t>
            </a:r>
            <a:r>
              <a:rPr sz="2400" dirty="0" smtClean="0">
                <a:latin typeface="+mn-ea"/>
              </a:rPr>
              <a:t>印发的《沈阳市市城市基础设施生命线安全工程建设通知》共计3条。</a:t>
            </a:r>
            <a:endParaRPr sz="2400" dirty="0" smtClean="0">
              <a:latin typeface="+mn-ea"/>
            </a:endParaRPr>
          </a:p>
          <a:p>
            <a:r>
              <a:rPr sz="2400" dirty="0" smtClean="0">
                <a:latin typeface="+mn-ea"/>
              </a:rPr>
              <a:t>第一条对新建或改造燃气、供水、排水、热力、桥梁（隧道）等城市基础设施项目相应信息应在工程竣工验收后三个月内录入市城乡建设局建立的沈阳市地下市政基础设施综合管理信息系统（不含桥梁（隧道））和相关行业主管部门的数据库，逐步完善城市基础设施数据库，夯实基础设施运行安全监管底座。</a:t>
            </a:r>
            <a:endParaRPr sz="2400" dirty="0" smtClean="0">
              <a:latin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true"/>
          </p:cNvSpPr>
          <p:nvPr>
            <p:ph type="title"/>
          </p:nvPr>
        </p:nvSpPr>
        <p:spPr/>
        <p:txBody>
          <a:bodyPr/>
          <a:lstStyle/>
          <a:p>
            <a:r>
              <a:rPr lang="zh-CN" altLang="en-US" dirty="0" smtClean="0"/>
              <a:t>二、主要内容解读</a:t>
            </a:r>
            <a:endParaRPr lang="zh-CN" altLang="en-US" dirty="0"/>
          </a:p>
        </p:txBody>
      </p:sp>
      <p:sp>
        <p:nvSpPr>
          <p:cNvPr id="38" name="文本框 2"/>
          <p:cNvSpPr txBox="true"/>
          <p:nvPr/>
        </p:nvSpPr>
        <p:spPr>
          <a:xfrm>
            <a:off x="646430" y="2133918"/>
            <a:ext cx="10899775" cy="2656205"/>
          </a:xfrm>
          <a:prstGeom prst="rect">
            <a:avLst/>
          </a:prstGeom>
          <a:noFill/>
          <a:ln w="12700" cmpd="sng">
            <a:noFill/>
            <a:prstDash val="solid"/>
          </a:ln>
        </p:spPr>
        <p:txBody>
          <a:bodyPr wrap="square" lIns="36000" tIns="36000" rIns="36000" bIns="36000" rtlCol="0" anchor="ctr" anchorCtr="false">
            <a:spAutoFit/>
          </a:bodyPr>
          <a:lstStyle/>
          <a:p>
            <a:r>
              <a:rPr lang="zh-CN" altLang="en-US" sz="1600" b="1" dirty="0" smtClean="0"/>
              <a:t>    </a:t>
            </a:r>
            <a:endParaRPr lang="en-US" altLang="zh-CN" sz="1600" b="1" dirty="0" smtClean="0"/>
          </a:p>
          <a:p>
            <a:endParaRPr lang="en-US" altLang="zh-CN" sz="1600" b="1" dirty="0" smtClean="0"/>
          </a:p>
          <a:p>
            <a:endParaRPr lang="en-US" altLang="zh-CN" sz="1600" dirty="0" smtClean="0"/>
          </a:p>
          <a:p>
            <a:r>
              <a:rPr lang="zh-CN" altLang="en-US" sz="2400" dirty="0" smtClean="0">
                <a:latin typeface="+mn-ea"/>
              </a:rPr>
              <a:t>第二条新建或改造燃气、供水、排水、热力、桥梁（隧道）等城市基础设施项目，应按照《城市基础设施安全运行监测系统技术导则（征求意见稿）》或相关行业规范标准，配套建设物联智能感知和远传等监测设备，逐步实现对城市基础设施生命线运行数据的全面感知、自动采集。第三条明确市城乡建设局负责全市海绵城市专项验收现场核验工作的指导和监督检查工作。</a:t>
            </a:r>
            <a:endParaRPr lang="zh-CN" altLang="en-US" sz="2400" dirty="0" smtClean="0">
              <a:latin typeface="+mn-e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true"/>
          </p:cNvSpPr>
          <p:nvPr>
            <p:ph type="title"/>
          </p:nvPr>
        </p:nvSpPr>
        <p:spPr/>
        <p:txBody>
          <a:bodyPr/>
          <a:lstStyle/>
          <a:p>
            <a:r>
              <a:rPr lang="zh-CN" altLang="en-US" dirty="0" smtClean="0"/>
              <a:t>二、主要内容解读</a:t>
            </a:r>
            <a:endParaRPr lang="zh-CN" altLang="en-US" dirty="0"/>
          </a:p>
        </p:txBody>
      </p:sp>
      <p:sp>
        <p:nvSpPr>
          <p:cNvPr id="4" name="标题 2"/>
          <p:cNvSpPr txBox="true"/>
          <p:nvPr/>
        </p:nvSpPr>
        <p:spPr>
          <a:xfrm>
            <a:off x="669924" y="1"/>
            <a:ext cx="10850563" cy="1028699"/>
          </a:xfrm>
          <a:prstGeom prst="rect">
            <a:avLst/>
          </a:prstGeom>
        </p:spPr>
        <p:txBody>
          <a:bodyPr vert="horz" lIns="91440" tIns="45720" rIns="91440" bIns="45720" rtlCol="0" anchor="b">
            <a:normAutofit/>
          </a:bodyPr>
          <a:lstStyle/>
          <a:p>
            <a:pPr marL="0" marR="0" lvl="0" indent="0" algn="l" defTabSz="913765" rtl="0" eaLnBrk="1" fontAlgn="auto" latinLnBrk="0" hangingPunct="1">
              <a:lnSpc>
                <a:spcPct val="90000"/>
              </a:lnSpc>
              <a:spcBef>
                <a:spcPct val="0"/>
              </a:spcBef>
              <a:spcAft>
                <a:spcPts val="0"/>
              </a:spcAft>
              <a:buClrTx/>
              <a:buSzTx/>
              <a:buFontTx/>
              <a:buNone/>
              <a:defRPr/>
            </a:pPr>
            <a:endParaRPr kumimoji="0" lang="zh-CN" altLang="en-US" sz="2800" b="1" i="0" u="none" strike="noStrike" kern="1200" cap="none" spc="0" normalizeH="0" baseline="0" noProof="0" dirty="0">
              <a:ln>
                <a:noFill/>
              </a:ln>
              <a:solidFill>
                <a:schemeClr val="tx1"/>
              </a:solidFill>
              <a:effectLst/>
              <a:uLnTx/>
              <a:uFillTx/>
              <a:latin typeface="+mj-ea"/>
              <a:ea typeface="+mj-ea"/>
              <a:cs typeface="+mj-cs"/>
            </a:endParaRPr>
          </a:p>
        </p:txBody>
      </p:sp>
      <p:sp>
        <p:nvSpPr>
          <p:cNvPr id="5" name="文本框 2"/>
          <p:cNvSpPr txBox="true"/>
          <p:nvPr/>
        </p:nvSpPr>
        <p:spPr>
          <a:xfrm>
            <a:off x="859808" y="2102385"/>
            <a:ext cx="8733897" cy="2533015"/>
          </a:xfrm>
          <a:prstGeom prst="rect">
            <a:avLst/>
          </a:prstGeom>
          <a:noFill/>
          <a:ln w="12700" cmpd="sng">
            <a:noFill/>
            <a:prstDash val="solid"/>
          </a:ln>
        </p:spPr>
        <p:txBody>
          <a:bodyPr wrap="square" lIns="36000" tIns="36000" rIns="36000" bIns="36000" rtlCol="0" anchor="ctr" anchorCtr="false">
            <a:spAutoFit/>
          </a:bodyPr>
          <a:lstStyle/>
          <a:p>
            <a:endParaRPr lang="en-US" altLang="zh-CN" sz="2000" b="1" dirty="0" smtClean="0"/>
          </a:p>
          <a:p>
            <a:endParaRPr lang="en-US" altLang="zh-CN" sz="2000" dirty="0" smtClean="0"/>
          </a:p>
          <a:p>
            <a:r>
              <a:rPr lang="en-US" altLang="zh-CN" sz="2000" dirty="0" smtClean="0"/>
              <a:t>第三条相关建设单位在组织编制项目可行性研究报告、初步设计（或实施方案）及概算，以及施工图设计文件时，应按照《城市基础设施安全运行监测系统技术导则（征求意见稿）》或相关行业规范标准》，将物联智能感知和远传等监测设备纳入项目总体建设内容，与主体工程同时设计、同时施工、同时验收。施工图审查机构要对项目物联智能感知和远传等监测设备设计进行审核。</a:t>
            </a:r>
            <a:endParaRPr lang="en-US" altLang="zh-CN" sz="2000" dirty="0" smtClean="0"/>
          </a:p>
          <a:p>
            <a:r>
              <a:rPr lang="en-US" sz="2000" dirty="0" smtClean="0"/>
              <a:t> </a:t>
            </a:r>
            <a:endParaRPr lang="zh-CN" altLang="en-US" sz="2000" dirty="0"/>
          </a:p>
        </p:txBody>
      </p:sp>
    </p:spTree>
  </p:cSld>
  <p:clrMapOvr>
    <a:masterClrMapping/>
  </p:clrMapOvr>
</p:sld>
</file>

<file path=ppt/theme/theme1.xml><?xml version="1.0" encoding="utf-8"?>
<a:theme xmlns:a="http://schemas.openxmlformats.org/drawingml/2006/main" name="主题5">
  <a:themeElements>
    <a:clrScheme name="房利美">
      <a:dk1>
        <a:srgbClr val="000000"/>
      </a:dk1>
      <a:lt1>
        <a:srgbClr val="FFFFFF"/>
      </a:lt1>
      <a:dk2>
        <a:srgbClr val="768394"/>
      </a:dk2>
      <a:lt2>
        <a:srgbClr val="F0F0F0"/>
      </a:lt2>
      <a:accent1>
        <a:srgbClr val="0BA3A1"/>
      </a:accent1>
      <a:accent2>
        <a:srgbClr val="0E6D49"/>
      </a:accent2>
      <a:accent3>
        <a:srgbClr val="1AA869"/>
      </a:accent3>
      <a:accent4>
        <a:srgbClr val="2A6C73"/>
      </a:accent4>
      <a:accent5>
        <a:srgbClr val="3B8381"/>
      </a:accent5>
      <a:accent6>
        <a:srgbClr val="2A5D7A"/>
      </a:accent6>
      <a:hlink>
        <a:srgbClr val="4276AA"/>
      </a:hlink>
      <a:folHlink>
        <a:srgbClr val="BFBFBF"/>
      </a:folHlink>
    </a:clrScheme>
    <a:fontScheme name="mxl0r3qt">
      <a:majorFont>
        <a:latin typeface="Arial"/>
        <a:ea typeface="Microsoft YaHei"/>
        <a:cs typeface=""/>
      </a:majorFont>
      <a:minorFont>
        <a:latin typeface="Arial"/>
        <a:ea typeface="Microsoft YaHei"/>
        <a:cs typeface=""/>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true">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false"/>
        </a:gradFill>
        <a:gradFill rotWithShape="true">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false"/>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true">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false"/>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房利美">
    <a:dk1>
      <a:srgbClr val="000000"/>
    </a:dk1>
    <a:lt1>
      <a:srgbClr val="FFFFFF"/>
    </a:lt1>
    <a:dk2>
      <a:srgbClr val="768394"/>
    </a:dk2>
    <a:lt2>
      <a:srgbClr val="F0F0F0"/>
    </a:lt2>
    <a:accent1>
      <a:srgbClr val="0BA3A1"/>
    </a:accent1>
    <a:accent2>
      <a:srgbClr val="0E6D49"/>
    </a:accent2>
    <a:accent3>
      <a:srgbClr val="1AA869"/>
    </a:accent3>
    <a:accent4>
      <a:srgbClr val="2A6C73"/>
    </a:accent4>
    <a:accent5>
      <a:srgbClr val="3B8381"/>
    </a:accent5>
    <a:accent6>
      <a:srgbClr val="2A5D7A"/>
    </a:accent6>
    <a:hlink>
      <a:srgbClr val="4276AA"/>
    </a:hlink>
    <a:folHlink>
      <a:srgbClr val="BFBFBF"/>
    </a:folHlink>
  </a:clrScheme>
</a:themeOverride>
</file>

<file path=docProps/app.xml><?xml version="1.0" encoding="utf-8"?>
<Properties xmlns="http://schemas.openxmlformats.org/officeDocument/2006/extended-properties" xmlns:vt="http://schemas.openxmlformats.org/officeDocument/2006/docPropsVTypes">
  <Template>iSlide</Template>
  <TotalTime>0</TotalTime>
  <Words>717</Words>
  <Application>WPS 演示</Application>
  <PresentationFormat>自定义</PresentationFormat>
  <Paragraphs>23</Paragraphs>
  <Slides>4</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4</vt:i4>
      </vt:variant>
    </vt:vector>
  </HeadingPairs>
  <TitlesOfParts>
    <vt:vector size="18" baseType="lpstr">
      <vt:lpstr>Arial</vt:lpstr>
      <vt:lpstr>宋体</vt:lpstr>
      <vt:lpstr>Wingdings</vt:lpstr>
      <vt:lpstr>DejaVu Sans</vt:lpstr>
      <vt:lpstr>Noto Sans CJK JP Regular</vt:lpstr>
      <vt:lpstr>Wingdings</vt:lpstr>
      <vt:lpstr>Microsoft YaHei</vt:lpstr>
      <vt:lpstr>方正黑体_GBK</vt:lpstr>
      <vt:lpstr>微软雅黑</vt:lpstr>
      <vt:lpstr>宋体</vt:lpstr>
      <vt:lpstr>Arial Unicode MS</vt:lpstr>
      <vt:lpstr>Calibri</vt:lpstr>
      <vt:lpstr>方正书宋_GBK</vt:lpstr>
      <vt:lpstr>主题5</vt:lpstr>
      <vt:lpstr>关于《沈阳市建设项目海绵城市专项验收现场核验      工作规则》政策解读  </vt:lpstr>
      <vt:lpstr>二、主要内容解读</vt:lpstr>
      <vt:lpstr>二、主要内容解读</vt:lpstr>
      <vt:lpstr>二、主要内容解读</vt:lpstr>
    </vt:vector>
  </TitlesOfParts>
  <Company>iSlide</Company>
  <LinksUpToDate>false</LinksUpToDate>
  <SharedDoc>false</SharedDoc>
  <HyperlinksChanged>false</HyperlinksChanged>
  <AppVersion>14.0000</AppVersion>
  <Manager>iSlide</Manager>
  <HyperlinkBase>https://www.islide.cc</HyperlinkBase>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iSlide</dc:creator>
  <cp:lastModifiedBy>user</cp:lastModifiedBy>
  <cp:revision>398</cp:revision>
  <cp:lastPrinted>2023-09-01T08:06:12Z</cp:lastPrinted>
  <dcterms:created xsi:type="dcterms:W3CDTF">2023-09-01T08:06:12Z</dcterms:created>
  <dcterms:modified xsi:type="dcterms:W3CDTF">2023-09-01T08:06:12Z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Slide.Theme">
    <vt:lpwstr>48706f29-9ca0-418e-876d-de7b156ca083</vt:lpwstr>
  </property>
  <property fmtid="{D5CDD505-2E9C-101B-9397-08002B2CF9AE}" pid="3" name="KSOProductBuildVer">
    <vt:lpwstr>2052-11.8.2.10386</vt:lpwstr>
  </property>
</Properties>
</file>