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
  </p:notesMasterIdLst>
  <p:sldIdLst>
    <p:sldId id="293" r:id="rId3"/>
    <p:sldId id="291" r:id="rId5"/>
    <p:sldId id="294" r:id="rId6"/>
    <p:sldId id="327" r:id="rId7"/>
    <p:sldId id="328" r:id="rId8"/>
    <p:sldId id="329" r:id="rId9"/>
    <p:sldId id="330" r:id="rId10"/>
    <p:sldId id="334" r:id="rId11"/>
    <p:sldId id="331" r:id="rId12"/>
    <p:sldId id="332" r:id="rId13"/>
  </p:sldIdLst>
  <p:sldSz cx="12192000" cy="6858000" type="screen16x9"/>
  <p:notesSz cx="6858000" cy="9144000"/>
  <p:embeddedFontLst>
    <p:embeddedFont>
      <p:font typeface="微软雅黑" panose="020B0503020204020204" pitchFamily="34" charset="-122"/>
      <p:regular r:id="rId17"/>
    </p:embeddedFont>
    <p:embeddedFont>
      <p:font typeface="楷体" panose="02010609060101010101" pitchFamily="49" charset="-122"/>
      <p:regular r:id="rId18"/>
    </p:embeddedFont>
    <p:embeddedFont>
      <p:font typeface="汉仪菱心体简" panose="02010609000101010101" pitchFamily="49" charset="-122"/>
      <p:regular r:id="rId19"/>
    </p:embeddedFont>
    <p:embeddedFont>
      <p:font typeface="Calibri" panose="020F0502020204030204" charset="0"/>
      <p:regular r:id="rId20"/>
      <p:bold r:id="rId21"/>
      <p:italic r:id="rId22"/>
      <p:boldItalic r:id="rId23"/>
    </p:embeddedFont>
    <p:embeddedFont>
      <p:font typeface="Calibri Light" panose="020F0302020204030204" charset="0"/>
      <p:regular r:id="rId24"/>
      <p:italic r:id="rId25"/>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E41FF"/>
    <a:srgbClr val="E8E6FF"/>
    <a:srgbClr val="74FF8B"/>
    <a:srgbClr val="E5FD75"/>
    <a:srgbClr val="80F3B3"/>
    <a:srgbClr val="858789"/>
    <a:srgbClr val="898B8F"/>
    <a:srgbClr val="2A0D31"/>
    <a:srgbClr val="3FACC1"/>
    <a:srgbClr val="4BBDB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522" autoAdjust="0"/>
    <p:restoredTop sz="94660"/>
  </p:normalViewPr>
  <p:slideViewPr>
    <p:cSldViewPr snapToGrid="0">
      <p:cViewPr varScale="1">
        <p:scale>
          <a:sx n="66" d="100"/>
          <a:sy n="66" d="100"/>
        </p:scale>
        <p:origin x="66" y="732"/>
      </p:cViewPr>
      <p:guideLst>
        <p:guide orient="horz" pos="1096"/>
        <p:guide orient="horz" pos="4083"/>
        <p:guide pos="542"/>
        <p:guide pos="6954"/>
      </p:guideLst>
    </p:cSldViewPr>
  </p:slideViewPr>
  <p:notesTextViewPr>
    <p:cViewPr>
      <p:scale>
        <a:sx n="1" d="1"/>
        <a:sy n="1" d="1"/>
      </p:scale>
      <p:origin x="0" y="0"/>
    </p:cViewPr>
  </p:notesTextViewPr>
  <p:sorterViewPr>
    <p:cViewPr>
      <p:scale>
        <a:sx n="33" d="100"/>
        <a:sy n="33"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5" Type="http://schemas.openxmlformats.org/officeDocument/2006/relationships/font" Target="fonts/font9.fntdata"/><Relationship Id="rId24" Type="http://schemas.openxmlformats.org/officeDocument/2006/relationships/font" Target="fonts/font8.fntdata"/><Relationship Id="rId23" Type="http://schemas.openxmlformats.org/officeDocument/2006/relationships/font" Target="fonts/font7.fntdata"/><Relationship Id="rId22" Type="http://schemas.openxmlformats.org/officeDocument/2006/relationships/font" Target="fonts/font6.fntdata"/><Relationship Id="rId21" Type="http://schemas.openxmlformats.org/officeDocument/2006/relationships/font" Target="fonts/font5.fntdata"/><Relationship Id="rId20" Type="http://schemas.openxmlformats.org/officeDocument/2006/relationships/font" Target="fonts/font4.fntdata"/><Relationship Id="rId2" Type="http://schemas.openxmlformats.org/officeDocument/2006/relationships/theme" Target="theme/theme1.xml"/><Relationship Id="rId19" Type="http://schemas.openxmlformats.org/officeDocument/2006/relationships/font" Target="fonts/font3.fntdata"/><Relationship Id="rId18" Type="http://schemas.openxmlformats.org/officeDocument/2006/relationships/font" Target="fonts/font2.fntdata"/><Relationship Id="rId17" Type="http://schemas.openxmlformats.org/officeDocument/2006/relationships/font" Target="fonts/font1.fntdata"/><Relationship Id="rId16" Type="http://schemas.openxmlformats.org/officeDocument/2006/relationships/tableStyles" Target="tableStyles.xml"/><Relationship Id="rId15" Type="http://schemas.openxmlformats.org/officeDocument/2006/relationships/viewProps" Target="viewProps.xml"/><Relationship Id="rId14" Type="http://schemas.openxmlformats.org/officeDocument/2006/relationships/presProps" Target="presProps.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263" name=""/>
        <p:cNvGrpSpPr/>
        <p:nvPr/>
      </p:nvGrpSpPr>
      <p:grpSpPr>
        <a:xfrm>
          <a:off x="0" y="0"/>
          <a:ext cx="0" cy="0"/>
          <a:chOff x="0" y="0"/>
          <a:chExt cx="0" cy="0"/>
        </a:xfrm>
      </p:grpSpPr>
      <p:sp>
        <p:nvSpPr>
          <p:cNvPr id="1049550" name="页眉占位符 1"/>
          <p:cNvSpPr>
            <a:spLocks noGrp="true"/>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1049551" name="日期占位符 2"/>
          <p:cNvSpPr>
            <a:spLocks noGrp="true"/>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C5EE11-ED85-44B4-8B87-A945AB80CD0F}" type="datetimeFigureOut">
              <a:rPr lang="zh-CN" altLang="en-US" smtClean="0"/>
            </a:fld>
            <a:endParaRPr lang="zh-CN" altLang="en-US"/>
          </a:p>
        </p:txBody>
      </p:sp>
      <p:sp>
        <p:nvSpPr>
          <p:cNvPr id="1049552" name="幻灯片图像占位符 3"/>
          <p:cNvSpPr>
            <a:spLocks noGrp="true" noRot="true" noChangeAspect="true"/>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p>
            <a:endParaRPr lang="zh-CN" altLang="en-US"/>
          </a:p>
        </p:txBody>
      </p:sp>
      <p:sp>
        <p:nvSpPr>
          <p:cNvPr id="1049553" name="备注占位符 4"/>
          <p:cNvSpPr>
            <a:spLocks noGrp="true"/>
          </p:cNvSpPr>
          <p:nvPr>
            <p:ph type="body" sz="quarter" idx="3"/>
          </p:nvPr>
        </p:nvSpPr>
        <p:spPr>
          <a:xfrm>
            <a:off x="685800" y="4343400"/>
            <a:ext cx="5486400" cy="4114800"/>
          </a:xfrm>
          <a:prstGeom prst="rect">
            <a:avLst/>
          </a:prstGeom>
        </p:spPr>
        <p:txBody>
          <a:bodyPr vert="horz" lIns="91440" tIns="45720" rIns="91440" bIns="45720" rtlCol="0"/>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49554" name="页脚占位符 5"/>
          <p:cNvSpPr>
            <a:spLocks noGrp="true"/>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1049555" name="灯片编号占位符 6"/>
          <p:cNvSpPr>
            <a:spLocks noGrp="true"/>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4520E9-B1A1-4137-9147-91D00DE4E942}"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221" name=""/>
        <p:cNvGrpSpPr/>
        <p:nvPr/>
      </p:nvGrpSpPr>
      <p:grpSpPr>
        <a:xfrm>
          <a:off x="0" y="0"/>
          <a:ext cx="0" cy="0"/>
          <a:chOff x="0" y="0"/>
          <a:chExt cx="0" cy="0"/>
        </a:xfrm>
      </p:grpSpPr>
      <p:sp>
        <p:nvSpPr>
          <p:cNvPr id="1049329" name="幻灯片图像占位符 1"/>
          <p:cNvSpPr>
            <a:spLocks noGrp="true" noRot="true" noChangeAspect="true"/>
          </p:cNvSpPr>
          <p:nvPr>
            <p:ph type="sldImg"/>
          </p:nvPr>
        </p:nvSpPr>
        <p:spPr/>
      </p:sp>
      <p:sp>
        <p:nvSpPr>
          <p:cNvPr id="1049330" name="备注占位符 2"/>
          <p:cNvSpPr>
            <a:spLocks noGrp="true"/>
          </p:cNvSpPr>
          <p:nvPr>
            <p:ph type="body" idx="1"/>
          </p:nvPr>
        </p:nvSpPr>
        <p:spPr/>
        <p:txBody>
          <a:bodyPr/>
          <a:p>
            <a:endParaRPr lang="zh-CN" altLang="en-US"/>
          </a:p>
        </p:txBody>
      </p:sp>
      <p:sp>
        <p:nvSpPr>
          <p:cNvPr id="1049331" name="灯片编号占位符 3"/>
          <p:cNvSpPr>
            <a:spLocks noGrp="true"/>
          </p:cNvSpPr>
          <p:nvPr>
            <p:ph type="sldNum" sz="quarter" idx="10"/>
          </p:nvPr>
        </p:nvSpPr>
        <p:spPr/>
        <p:txBody>
          <a:bodyPr/>
          <a:p>
            <a:fld id="{EF4520E9-B1A1-4137-9147-91D00DE4E942}"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229" name=""/>
        <p:cNvGrpSpPr/>
        <p:nvPr/>
      </p:nvGrpSpPr>
      <p:grpSpPr>
        <a:xfrm>
          <a:off x="0" y="0"/>
          <a:ext cx="0" cy="0"/>
          <a:chOff x="0" y="0"/>
          <a:chExt cx="0" cy="0"/>
        </a:xfrm>
      </p:grpSpPr>
      <p:sp>
        <p:nvSpPr>
          <p:cNvPr id="1049371" name="幻灯片图像占位符 1"/>
          <p:cNvSpPr>
            <a:spLocks noGrp="true" noRot="true" noChangeAspect="true"/>
          </p:cNvSpPr>
          <p:nvPr>
            <p:ph type="sldImg"/>
          </p:nvPr>
        </p:nvSpPr>
        <p:spPr/>
      </p:sp>
      <p:sp>
        <p:nvSpPr>
          <p:cNvPr id="1049372" name="备注占位符 2"/>
          <p:cNvSpPr>
            <a:spLocks noGrp="true"/>
          </p:cNvSpPr>
          <p:nvPr>
            <p:ph type="body" idx="1"/>
          </p:nvPr>
        </p:nvSpPr>
        <p:spPr/>
        <p:txBody>
          <a:bodyPr/>
          <a:p>
            <a:endParaRPr lang="zh-CN" altLang="en-US"/>
          </a:p>
        </p:txBody>
      </p:sp>
      <p:sp>
        <p:nvSpPr>
          <p:cNvPr id="1049373" name="灯片编号占位符 3"/>
          <p:cNvSpPr>
            <a:spLocks noGrp="true"/>
          </p:cNvSpPr>
          <p:nvPr>
            <p:ph type="sldNum" sz="quarter" idx="10"/>
          </p:nvPr>
        </p:nvSpPr>
        <p:spPr/>
        <p:txBody>
          <a:bodyPr/>
          <a:p>
            <a:fld id="{EF4520E9-B1A1-4137-9147-91D00DE4E942}"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12" name=""/>
        <p:cNvGrpSpPr/>
        <p:nvPr/>
      </p:nvGrpSpPr>
      <p:grpSpPr>
        <a:xfrm>
          <a:off x="0" y="0"/>
          <a:ext cx="0" cy="0"/>
          <a:chOff x="0" y="0"/>
          <a:chExt cx="0" cy="0"/>
        </a:xfrm>
      </p:grpSpPr>
      <p:sp>
        <p:nvSpPr>
          <p:cNvPr id="1049121" name="幻灯片图像占位符 1"/>
          <p:cNvSpPr>
            <a:spLocks noGrp="true" noRot="true" noChangeAspect="true"/>
          </p:cNvSpPr>
          <p:nvPr>
            <p:ph type="sldImg"/>
          </p:nvPr>
        </p:nvSpPr>
        <p:spPr/>
      </p:sp>
      <p:sp>
        <p:nvSpPr>
          <p:cNvPr id="1049122" name="备注占位符 2"/>
          <p:cNvSpPr>
            <a:spLocks noGrp="true"/>
          </p:cNvSpPr>
          <p:nvPr>
            <p:ph type="body" idx="1"/>
          </p:nvPr>
        </p:nvSpPr>
        <p:spPr/>
        <p:txBody>
          <a:bodyPr/>
          <a:p>
            <a:endParaRPr lang="zh-CN" altLang="en-US"/>
          </a:p>
        </p:txBody>
      </p:sp>
      <p:sp>
        <p:nvSpPr>
          <p:cNvPr id="1049123" name="灯片编号占位符 3"/>
          <p:cNvSpPr>
            <a:spLocks noGrp="true"/>
          </p:cNvSpPr>
          <p:nvPr>
            <p:ph type="sldNum" sz="quarter" idx="10"/>
          </p:nvPr>
        </p:nvSpPr>
        <p:spPr/>
        <p:txBody>
          <a:bodyPr/>
          <a:p>
            <a:fld id="{EF4520E9-B1A1-4137-9147-91D00DE4E942}"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229" name=""/>
        <p:cNvGrpSpPr/>
        <p:nvPr/>
      </p:nvGrpSpPr>
      <p:grpSpPr>
        <a:xfrm>
          <a:off x="0" y="0"/>
          <a:ext cx="0" cy="0"/>
          <a:chOff x="0" y="0"/>
          <a:chExt cx="0" cy="0"/>
        </a:xfrm>
      </p:grpSpPr>
      <p:sp>
        <p:nvSpPr>
          <p:cNvPr id="1049371" name="幻灯片图像占位符 1"/>
          <p:cNvSpPr>
            <a:spLocks noGrp="true" noRot="true" noChangeAspect="true"/>
          </p:cNvSpPr>
          <p:nvPr>
            <p:ph type="sldImg"/>
          </p:nvPr>
        </p:nvSpPr>
        <p:spPr/>
      </p:sp>
      <p:sp>
        <p:nvSpPr>
          <p:cNvPr id="1049372" name="备注占位符 2"/>
          <p:cNvSpPr>
            <a:spLocks noGrp="true"/>
          </p:cNvSpPr>
          <p:nvPr>
            <p:ph type="body" idx="1"/>
          </p:nvPr>
        </p:nvSpPr>
        <p:spPr/>
        <p:txBody>
          <a:bodyPr/>
          <a:p>
            <a:endParaRPr lang="zh-CN" altLang="en-US"/>
          </a:p>
        </p:txBody>
      </p:sp>
      <p:sp>
        <p:nvSpPr>
          <p:cNvPr id="1049373" name="灯片编号占位符 3"/>
          <p:cNvSpPr>
            <a:spLocks noGrp="true"/>
          </p:cNvSpPr>
          <p:nvPr>
            <p:ph type="sldNum" sz="quarter" idx="10"/>
          </p:nvPr>
        </p:nvSpPr>
        <p:spPr/>
        <p:txBody>
          <a:bodyPr/>
          <a:p>
            <a:fld id="{EF4520E9-B1A1-4137-9147-91D00DE4E942}"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229" name=""/>
        <p:cNvGrpSpPr/>
        <p:nvPr/>
      </p:nvGrpSpPr>
      <p:grpSpPr>
        <a:xfrm>
          <a:off x="0" y="0"/>
          <a:ext cx="0" cy="0"/>
          <a:chOff x="0" y="0"/>
          <a:chExt cx="0" cy="0"/>
        </a:xfrm>
      </p:grpSpPr>
      <p:sp>
        <p:nvSpPr>
          <p:cNvPr id="1049371" name="幻灯片图像占位符 1"/>
          <p:cNvSpPr>
            <a:spLocks noGrp="true" noRot="true" noChangeAspect="true"/>
          </p:cNvSpPr>
          <p:nvPr>
            <p:ph type="sldImg"/>
          </p:nvPr>
        </p:nvSpPr>
        <p:spPr/>
      </p:sp>
      <p:sp>
        <p:nvSpPr>
          <p:cNvPr id="1049372" name="备注占位符 2"/>
          <p:cNvSpPr>
            <a:spLocks noGrp="true"/>
          </p:cNvSpPr>
          <p:nvPr>
            <p:ph type="body" idx="1"/>
          </p:nvPr>
        </p:nvSpPr>
        <p:spPr/>
        <p:txBody>
          <a:bodyPr/>
          <a:p>
            <a:endParaRPr lang="zh-CN" altLang="en-US"/>
          </a:p>
        </p:txBody>
      </p:sp>
      <p:sp>
        <p:nvSpPr>
          <p:cNvPr id="1049373" name="灯片编号占位符 3"/>
          <p:cNvSpPr>
            <a:spLocks noGrp="true"/>
          </p:cNvSpPr>
          <p:nvPr>
            <p:ph type="sldNum" sz="quarter" idx="10"/>
          </p:nvPr>
        </p:nvSpPr>
        <p:spPr/>
        <p:txBody>
          <a:bodyPr/>
          <a:p>
            <a:fld id="{EF4520E9-B1A1-4137-9147-91D00DE4E942}"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229" name=""/>
        <p:cNvGrpSpPr/>
        <p:nvPr/>
      </p:nvGrpSpPr>
      <p:grpSpPr>
        <a:xfrm>
          <a:off x="0" y="0"/>
          <a:ext cx="0" cy="0"/>
          <a:chOff x="0" y="0"/>
          <a:chExt cx="0" cy="0"/>
        </a:xfrm>
      </p:grpSpPr>
      <p:sp>
        <p:nvSpPr>
          <p:cNvPr id="1049371" name="幻灯片图像占位符 1"/>
          <p:cNvSpPr>
            <a:spLocks noGrp="true" noRot="true" noChangeAspect="true"/>
          </p:cNvSpPr>
          <p:nvPr>
            <p:ph type="sldImg"/>
          </p:nvPr>
        </p:nvSpPr>
        <p:spPr/>
      </p:sp>
      <p:sp>
        <p:nvSpPr>
          <p:cNvPr id="1049372" name="备注占位符 2"/>
          <p:cNvSpPr>
            <a:spLocks noGrp="true"/>
          </p:cNvSpPr>
          <p:nvPr>
            <p:ph type="body" idx="1"/>
          </p:nvPr>
        </p:nvSpPr>
        <p:spPr/>
        <p:txBody>
          <a:bodyPr/>
          <a:p>
            <a:endParaRPr lang="zh-CN" altLang="en-US"/>
          </a:p>
        </p:txBody>
      </p:sp>
      <p:sp>
        <p:nvSpPr>
          <p:cNvPr id="1049373" name="灯片编号占位符 3"/>
          <p:cNvSpPr>
            <a:spLocks noGrp="true"/>
          </p:cNvSpPr>
          <p:nvPr>
            <p:ph type="sldNum" sz="quarter" idx="10"/>
          </p:nvPr>
        </p:nvSpPr>
        <p:spPr/>
        <p:txBody>
          <a:bodyPr/>
          <a:p>
            <a:fld id="{EF4520E9-B1A1-4137-9147-91D00DE4E942}"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229" name=""/>
        <p:cNvGrpSpPr/>
        <p:nvPr/>
      </p:nvGrpSpPr>
      <p:grpSpPr>
        <a:xfrm>
          <a:off x="0" y="0"/>
          <a:ext cx="0" cy="0"/>
          <a:chOff x="0" y="0"/>
          <a:chExt cx="0" cy="0"/>
        </a:xfrm>
      </p:grpSpPr>
      <p:sp>
        <p:nvSpPr>
          <p:cNvPr id="1049371" name="幻灯片图像占位符 1"/>
          <p:cNvSpPr>
            <a:spLocks noGrp="true" noRot="true" noChangeAspect="true"/>
          </p:cNvSpPr>
          <p:nvPr>
            <p:ph type="sldImg"/>
          </p:nvPr>
        </p:nvSpPr>
        <p:spPr/>
      </p:sp>
      <p:sp>
        <p:nvSpPr>
          <p:cNvPr id="1049372" name="备注占位符 2"/>
          <p:cNvSpPr>
            <a:spLocks noGrp="true"/>
          </p:cNvSpPr>
          <p:nvPr>
            <p:ph type="body" idx="1"/>
          </p:nvPr>
        </p:nvSpPr>
        <p:spPr/>
        <p:txBody>
          <a:bodyPr/>
          <a:p>
            <a:endParaRPr lang="zh-CN" altLang="en-US"/>
          </a:p>
        </p:txBody>
      </p:sp>
      <p:sp>
        <p:nvSpPr>
          <p:cNvPr id="1049373" name="灯片编号占位符 3"/>
          <p:cNvSpPr>
            <a:spLocks noGrp="true"/>
          </p:cNvSpPr>
          <p:nvPr>
            <p:ph type="sldNum" sz="quarter" idx="10"/>
          </p:nvPr>
        </p:nvSpPr>
        <p:spPr/>
        <p:txBody>
          <a:bodyPr/>
          <a:p>
            <a:fld id="{EF4520E9-B1A1-4137-9147-91D00DE4E942}"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229" name=""/>
        <p:cNvGrpSpPr/>
        <p:nvPr/>
      </p:nvGrpSpPr>
      <p:grpSpPr>
        <a:xfrm>
          <a:off x="0" y="0"/>
          <a:ext cx="0" cy="0"/>
          <a:chOff x="0" y="0"/>
          <a:chExt cx="0" cy="0"/>
        </a:xfrm>
      </p:grpSpPr>
      <p:sp>
        <p:nvSpPr>
          <p:cNvPr id="1049371" name="幻灯片图像占位符 1"/>
          <p:cNvSpPr>
            <a:spLocks noGrp="true" noRot="true" noChangeAspect="true"/>
          </p:cNvSpPr>
          <p:nvPr>
            <p:ph type="sldImg"/>
          </p:nvPr>
        </p:nvSpPr>
        <p:spPr/>
      </p:sp>
      <p:sp>
        <p:nvSpPr>
          <p:cNvPr id="1049372" name="备注占位符 2"/>
          <p:cNvSpPr>
            <a:spLocks noGrp="true"/>
          </p:cNvSpPr>
          <p:nvPr>
            <p:ph type="body" idx="1"/>
          </p:nvPr>
        </p:nvSpPr>
        <p:spPr/>
        <p:txBody>
          <a:bodyPr/>
          <a:p>
            <a:endParaRPr lang="zh-CN" altLang="en-US"/>
          </a:p>
        </p:txBody>
      </p:sp>
      <p:sp>
        <p:nvSpPr>
          <p:cNvPr id="1049373" name="灯片编号占位符 3"/>
          <p:cNvSpPr>
            <a:spLocks noGrp="true"/>
          </p:cNvSpPr>
          <p:nvPr>
            <p:ph type="sldNum" sz="quarter" idx="10"/>
          </p:nvPr>
        </p:nvSpPr>
        <p:spPr/>
        <p:txBody>
          <a:bodyPr/>
          <a:p>
            <a:fld id="{EF4520E9-B1A1-4137-9147-91D00DE4E942}"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229" name=""/>
        <p:cNvGrpSpPr/>
        <p:nvPr/>
      </p:nvGrpSpPr>
      <p:grpSpPr>
        <a:xfrm>
          <a:off x="0" y="0"/>
          <a:ext cx="0" cy="0"/>
          <a:chOff x="0" y="0"/>
          <a:chExt cx="0" cy="0"/>
        </a:xfrm>
      </p:grpSpPr>
      <p:sp>
        <p:nvSpPr>
          <p:cNvPr id="1049371" name="幻灯片图像占位符 1"/>
          <p:cNvSpPr>
            <a:spLocks noGrp="true" noRot="true" noChangeAspect="true"/>
          </p:cNvSpPr>
          <p:nvPr>
            <p:ph type="sldImg"/>
          </p:nvPr>
        </p:nvSpPr>
        <p:spPr/>
      </p:sp>
      <p:sp>
        <p:nvSpPr>
          <p:cNvPr id="1049372" name="备注占位符 2"/>
          <p:cNvSpPr>
            <a:spLocks noGrp="true"/>
          </p:cNvSpPr>
          <p:nvPr>
            <p:ph type="body" idx="1"/>
          </p:nvPr>
        </p:nvSpPr>
        <p:spPr/>
        <p:txBody>
          <a:bodyPr/>
          <a:p>
            <a:endParaRPr lang="zh-CN" altLang="en-US"/>
          </a:p>
        </p:txBody>
      </p:sp>
      <p:sp>
        <p:nvSpPr>
          <p:cNvPr id="1049373" name="灯片编号占位符 3"/>
          <p:cNvSpPr>
            <a:spLocks noGrp="true"/>
          </p:cNvSpPr>
          <p:nvPr>
            <p:ph type="sldNum" sz="quarter" idx="10"/>
          </p:nvPr>
        </p:nvSpPr>
        <p:spPr/>
        <p:txBody>
          <a:bodyPr/>
          <a:p>
            <a:fld id="{EF4520E9-B1A1-4137-9147-91D00DE4E942}"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229" name=""/>
        <p:cNvGrpSpPr/>
        <p:nvPr/>
      </p:nvGrpSpPr>
      <p:grpSpPr>
        <a:xfrm>
          <a:off x="0" y="0"/>
          <a:ext cx="0" cy="0"/>
          <a:chOff x="0" y="0"/>
          <a:chExt cx="0" cy="0"/>
        </a:xfrm>
      </p:grpSpPr>
      <p:sp>
        <p:nvSpPr>
          <p:cNvPr id="1049371" name="幻灯片图像占位符 1"/>
          <p:cNvSpPr>
            <a:spLocks noGrp="true" noRot="true" noChangeAspect="true"/>
          </p:cNvSpPr>
          <p:nvPr>
            <p:ph type="sldImg"/>
          </p:nvPr>
        </p:nvSpPr>
        <p:spPr/>
      </p:sp>
      <p:sp>
        <p:nvSpPr>
          <p:cNvPr id="1049372" name="备注占位符 2"/>
          <p:cNvSpPr>
            <a:spLocks noGrp="true"/>
          </p:cNvSpPr>
          <p:nvPr>
            <p:ph type="body" idx="1"/>
          </p:nvPr>
        </p:nvSpPr>
        <p:spPr/>
        <p:txBody>
          <a:bodyPr/>
          <a:p>
            <a:endParaRPr lang="zh-CN" altLang="en-US"/>
          </a:p>
        </p:txBody>
      </p:sp>
      <p:sp>
        <p:nvSpPr>
          <p:cNvPr id="1049373" name="灯片编号占位符 3"/>
          <p:cNvSpPr>
            <a:spLocks noGrp="true"/>
          </p:cNvSpPr>
          <p:nvPr>
            <p:ph type="sldNum" sz="quarter" idx="10"/>
          </p:nvPr>
        </p:nvSpPr>
        <p:spPr/>
        <p:txBody>
          <a:bodyPr/>
          <a:p>
            <a:fld id="{EF4520E9-B1A1-4137-9147-91D00DE4E942}"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84" name=""/>
        <p:cNvGrpSpPr/>
        <p:nvPr/>
      </p:nvGrpSpPr>
      <p:grpSpPr>
        <a:xfrm>
          <a:off x="0" y="0"/>
          <a:ext cx="0" cy="0"/>
          <a:chOff x="0" y="0"/>
          <a:chExt cx="0" cy="0"/>
        </a:xfrm>
      </p:grpSpPr>
      <p:sp>
        <p:nvSpPr>
          <p:cNvPr id="1048910" name="标题 1"/>
          <p:cNvSpPr>
            <a:spLocks noGrp="true"/>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1048911" name="副标题 2"/>
          <p:cNvSpPr>
            <a:spLocks noGrp="true"/>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1048912" name="日期占位符 3"/>
          <p:cNvSpPr>
            <a:spLocks noGrp="true"/>
          </p:cNvSpPr>
          <p:nvPr>
            <p:ph type="dt" sz="half" idx="10"/>
          </p:nvPr>
        </p:nvSpPr>
        <p:spPr/>
        <p:txBody>
          <a:bodyPr/>
          <a:p>
            <a:fld id="{6F63BCBB-24B0-4783-BB18-48833E9316A6}" type="datetimeFigureOut">
              <a:rPr lang="zh-CN" altLang="en-US" smtClean="0"/>
            </a:fld>
            <a:endParaRPr lang="zh-CN" altLang="en-US"/>
          </a:p>
        </p:txBody>
      </p:sp>
      <p:sp>
        <p:nvSpPr>
          <p:cNvPr id="1048913" name="页脚占位符 4"/>
          <p:cNvSpPr>
            <a:spLocks noGrp="true"/>
          </p:cNvSpPr>
          <p:nvPr>
            <p:ph type="ftr" sz="quarter" idx="11"/>
          </p:nvPr>
        </p:nvSpPr>
        <p:spPr/>
        <p:txBody>
          <a:bodyPr/>
          <a:p>
            <a:endParaRPr lang="zh-CN" altLang="en-US"/>
          </a:p>
        </p:txBody>
      </p:sp>
      <p:sp>
        <p:nvSpPr>
          <p:cNvPr id="1048914" name="灯片编号占位符 5"/>
          <p:cNvSpPr>
            <a:spLocks noGrp="true"/>
          </p:cNvSpPr>
          <p:nvPr>
            <p:ph type="sldNum" sz="quarter" idx="12"/>
          </p:nvPr>
        </p:nvSpPr>
        <p:spPr/>
        <p:txBody>
          <a:bodyPr/>
          <a:p>
            <a:fld id="{772DCFFE-4F2F-4A68-AF0D-E2EAADC1D15A}"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p14:flythrough dir="out"/>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258" name=""/>
        <p:cNvGrpSpPr/>
        <p:nvPr/>
      </p:nvGrpSpPr>
      <p:grpSpPr>
        <a:xfrm>
          <a:off x="0" y="0"/>
          <a:ext cx="0" cy="0"/>
          <a:chOff x="0" y="0"/>
          <a:chExt cx="0" cy="0"/>
        </a:xfrm>
      </p:grpSpPr>
      <p:sp>
        <p:nvSpPr>
          <p:cNvPr id="1049520" name="标题 1"/>
          <p:cNvSpPr>
            <a:spLocks noGrp="true"/>
          </p:cNvSpPr>
          <p:nvPr>
            <p:ph type="title"/>
          </p:nvPr>
        </p:nvSpPr>
        <p:spPr/>
        <p:txBody>
          <a:bodyPr/>
          <a:p>
            <a:r>
              <a:rPr lang="zh-CN" altLang="en-US"/>
              <a:t>单击此处编辑母版标题样式</a:t>
            </a:r>
            <a:endParaRPr lang="zh-CN" altLang="en-US"/>
          </a:p>
        </p:txBody>
      </p:sp>
      <p:sp>
        <p:nvSpPr>
          <p:cNvPr id="1049521" name="竖排文字占位符 2"/>
          <p:cNvSpPr>
            <a:spLocks noGrp="true"/>
          </p:cNvSpPr>
          <p:nvPr>
            <p:ph type="body" orient="vert" idx="1"/>
          </p:nvPr>
        </p:nvSpPr>
        <p:spPr/>
        <p:txBody>
          <a:bodyPr vert="eaVert"/>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49522" name="日期占位符 3"/>
          <p:cNvSpPr>
            <a:spLocks noGrp="true"/>
          </p:cNvSpPr>
          <p:nvPr>
            <p:ph type="dt" sz="half" idx="10"/>
          </p:nvPr>
        </p:nvSpPr>
        <p:spPr/>
        <p:txBody>
          <a:bodyPr/>
          <a:p>
            <a:fld id="{6F63BCBB-24B0-4783-BB18-48833E9316A6}" type="datetimeFigureOut">
              <a:rPr lang="zh-CN" altLang="en-US" smtClean="0"/>
            </a:fld>
            <a:endParaRPr lang="zh-CN" altLang="en-US"/>
          </a:p>
        </p:txBody>
      </p:sp>
      <p:sp>
        <p:nvSpPr>
          <p:cNvPr id="1049523" name="页脚占位符 4"/>
          <p:cNvSpPr>
            <a:spLocks noGrp="true"/>
          </p:cNvSpPr>
          <p:nvPr>
            <p:ph type="ftr" sz="quarter" idx="11"/>
          </p:nvPr>
        </p:nvSpPr>
        <p:spPr/>
        <p:txBody>
          <a:bodyPr/>
          <a:p>
            <a:endParaRPr lang="zh-CN" altLang="en-US"/>
          </a:p>
        </p:txBody>
      </p:sp>
      <p:sp>
        <p:nvSpPr>
          <p:cNvPr id="1049524" name="灯片编号占位符 5"/>
          <p:cNvSpPr>
            <a:spLocks noGrp="true"/>
          </p:cNvSpPr>
          <p:nvPr>
            <p:ph type="sldNum" sz="quarter" idx="12"/>
          </p:nvPr>
        </p:nvSpPr>
        <p:spPr/>
        <p:txBody>
          <a:bodyPr/>
          <a:p>
            <a:fld id="{772DCFFE-4F2F-4A68-AF0D-E2EAADC1D15A}"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p14:flythrough dir="out"/>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255" name=""/>
        <p:cNvGrpSpPr/>
        <p:nvPr/>
      </p:nvGrpSpPr>
      <p:grpSpPr>
        <a:xfrm>
          <a:off x="0" y="0"/>
          <a:ext cx="0" cy="0"/>
          <a:chOff x="0" y="0"/>
          <a:chExt cx="0" cy="0"/>
        </a:xfrm>
      </p:grpSpPr>
      <p:sp>
        <p:nvSpPr>
          <p:cNvPr id="1049504" name="竖排标题 1"/>
          <p:cNvSpPr>
            <a:spLocks noGrp="true"/>
          </p:cNvSpPr>
          <p:nvPr>
            <p:ph type="title" orient="vert"/>
          </p:nvPr>
        </p:nvSpPr>
        <p:spPr>
          <a:xfrm>
            <a:off x="8724900" y="365125"/>
            <a:ext cx="2628900" cy="5811838"/>
          </a:xfrm>
        </p:spPr>
        <p:txBody>
          <a:bodyPr vert="eaVert"/>
          <a:p>
            <a:r>
              <a:rPr lang="zh-CN" altLang="en-US"/>
              <a:t>单击此处编辑母版标题样式</a:t>
            </a:r>
            <a:endParaRPr lang="zh-CN" altLang="en-US"/>
          </a:p>
        </p:txBody>
      </p:sp>
      <p:sp>
        <p:nvSpPr>
          <p:cNvPr id="1049505" name="竖排文字占位符 2"/>
          <p:cNvSpPr>
            <a:spLocks noGrp="true"/>
          </p:cNvSpPr>
          <p:nvPr>
            <p:ph type="body" orient="vert" idx="1"/>
          </p:nvPr>
        </p:nvSpPr>
        <p:spPr>
          <a:xfrm>
            <a:off x="838200" y="365125"/>
            <a:ext cx="7734300" cy="5811838"/>
          </a:xfrm>
        </p:spPr>
        <p:txBody>
          <a:bodyPr vert="eaVert"/>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49506" name="日期占位符 3"/>
          <p:cNvSpPr>
            <a:spLocks noGrp="true"/>
          </p:cNvSpPr>
          <p:nvPr>
            <p:ph type="dt" sz="half" idx="10"/>
          </p:nvPr>
        </p:nvSpPr>
        <p:spPr/>
        <p:txBody>
          <a:bodyPr/>
          <a:p>
            <a:fld id="{6F63BCBB-24B0-4783-BB18-48833E9316A6}" type="datetimeFigureOut">
              <a:rPr lang="zh-CN" altLang="en-US" smtClean="0"/>
            </a:fld>
            <a:endParaRPr lang="zh-CN" altLang="en-US"/>
          </a:p>
        </p:txBody>
      </p:sp>
      <p:sp>
        <p:nvSpPr>
          <p:cNvPr id="1049507" name="页脚占位符 4"/>
          <p:cNvSpPr>
            <a:spLocks noGrp="true"/>
          </p:cNvSpPr>
          <p:nvPr>
            <p:ph type="ftr" sz="quarter" idx="11"/>
          </p:nvPr>
        </p:nvSpPr>
        <p:spPr/>
        <p:txBody>
          <a:bodyPr/>
          <a:p>
            <a:endParaRPr lang="zh-CN" altLang="en-US"/>
          </a:p>
        </p:txBody>
      </p:sp>
      <p:sp>
        <p:nvSpPr>
          <p:cNvPr id="1049508" name="灯片编号占位符 5"/>
          <p:cNvSpPr>
            <a:spLocks noGrp="true"/>
          </p:cNvSpPr>
          <p:nvPr>
            <p:ph type="sldNum" sz="quarter" idx="12"/>
          </p:nvPr>
        </p:nvSpPr>
        <p:spPr/>
        <p:txBody>
          <a:bodyPr/>
          <a:p>
            <a:fld id="{772DCFFE-4F2F-4A68-AF0D-E2EAADC1D15A}"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p14:flythrough dir="out"/>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256" name=""/>
        <p:cNvGrpSpPr/>
        <p:nvPr/>
      </p:nvGrpSpPr>
      <p:grpSpPr>
        <a:xfrm>
          <a:off x="0" y="0"/>
          <a:ext cx="0" cy="0"/>
          <a:chOff x="0" y="0"/>
          <a:chExt cx="0" cy="0"/>
        </a:xfrm>
      </p:grpSpPr>
      <p:sp>
        <p:nvSpPr>
          <p:cNvPr id="1049509" name="标题 1"/>
          <p:cNvSpPr>
            <a:spLocks noGrp="true"/>
          </p:cNvSpPr>
          <p:nvPr>
            <p:ph type="title"/>
          </p:nvPr>
        </p:nvSpPr>
        <p:spPr/>
        <p:txBody>
          <a:bodyPr/>
          <a:p>
            <a:r>
              <a:rPr lang="zh-CN" altLang="en-US"/>
              <a:t>单击此处编辑母版标题样式</a:t>
            </a:r>
            <a:endParaRPr lang="zh-CN" altLang="en-US"/>
          </a:p>
        </p:txBody>
      </p:sp>
      <p:sp>
        <p:nvSpPr>
          <p:cNvPr id="1049510" name="内容占位符 2"/>
          <p:cNvSpPr>
            <a:spLocks noGrp="true"/>
          </p:cNvSpPr>
          <p:nvPr>
            <p:ph idx="1"/>
          </p:nvPr>
        </p:nvSpPr>
        <p:spPr/>
        <p:txBody>
          <a:bodyPr/>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49511" name="日期占位符 3"/>
          <p:cNvSpPr>
            <a:spLocks noGrp="true"/>
          </p:cNvSpPr>
          <p:nvPr>
            <p:ph type="dt" sz="half" idx="10"/>
          </p:nvPr>
        </p:nvSpPr>
        <p:spPr/>
        <p:txBody>
          <a:bodyPr/>
          <a:p>
            <a:fld id="{6F63BCBB-24B0-4783-BB18-48833E9316A6}" type="datetimeFigureOut">
              <a:rPr lang="zh-CN" altLang="en-US" smtClean="0"/>
            </a:fld>
            <a:endParaRPr lang="zh-CN" altLang="en-US"/>
          </a:p>
        </p:txBody>
      </p:sp>
      <p:sp>
        <p:nvSpPr>
          <p:cNvPr id="1049512" name="页脚占位符 4"/>
          <p:cNvSpPr>
            <a:spLocks noGrp="true"/>
          </p:cNvSpPr>
          <p:nvPr>
            <p:ph type="ftr" sz="quarter" idx="11"/>
          </p:nvPr>
        </p:nvSpPr>
        <p:spPr/>
        <p:txBody>
          <a:bodyPr/>
          <a:p>
            <a:endParaRPr lang="zh-CN" altLang="en-US"/>
          </a:p>
        </p:txBody>
      </p:sp>
      <p:sp>
        <p:nvSpPr>
          <p:cNvPr id="1049513" name="灯片编号占位符 5"/>
          <p:cNvSpPr>
            <a:spLocks noGrp="true"/>
          </p:cNvSpPr>
          <p:nvPr>
            <p:ph type="sldNum" sz="quarter" idx="12"/>
          </p:nvPr>
        </p:nvSpPr>
        <p:spPr/>
        <p:txBody>
          <a:bodyPr/>
          <a:p>
            <a:fld id="{772DCFFE-4F2F-4A68-AF0D-E2EAADC1D15A}"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p14:flythrough dir="out"/>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259" name=""/>
        <p:cNvGrpSpPr/>
        <p:nvPr/>
      </p:nvGrpSpPr>
      <p:grpSpPr>
        <a:xfrm>
          <a:off x="0" y="0"/>
          <a:ext cx="0" cy="0"/>
          <a:chOff x="0" y="0"/>
          <a:chExt cx="0" cy="0"/>
        </a:xfrm>
      </p:grpSpPr>
      <p:sp>
        <p:nvSpPr>
          <p:cNvPr id="1049525" name="标题 1"/>
          <p:cNvSpPr>
            <a:spLocks noGrp="true"/>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1049526" name="文本占位符 2"/>
          <p:cNvSpPr>
            <a:spLocks noGrp="true"/>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1049527" name="日期占位符 3"/>
          <p:cNvSpPr>
            <a:spLocks noGrp="true"/>
          </p:cNvSpPr>
          <p:nvPr>
            <p:ph type="dt" sz="half" idx="10"/>
          </p:nvPr>
        </p:nvSpPr>
        <p:spPr/>
        <p:txBody>
          <a:bodyPr/>
          <a:p>
            <a:fld id="{6F63BCBB-24B0-4783-BB18-48833E9316A6}" type="datetimeFigureOut">
              <a:rPr lang="zh-CN" altLang="en-US" smtClean="0"/>
            </a:fld>
            <a:endParaRPr lang="zh-CN" altLang="en-US"/>
          </a:p>
        </p:txBody>
      </p:sp>
      <p:sp>
        <p:nvSpPr>
          <p:cNvPr id="1049528" name="页脚占位符 4"/>
          <p:cNvSpPr>
            <a:spLocks noGrp="true"/>
          </p:cNvSpPr>
          <p:nvPr>
            <p:ph type="ftr" sz="quarter" idx="11"/>
          </p:nvPr>
        </p:nvSpPr>
        <p:spPr/>
        <p:txBody>
          <a:bodyPr/>
          <a:p>
            <a:endParaRPr lang="zh-CN" altLang="en-US"/>
          </a:p>
        </p:txBody>
      </p:sp>
      <p:sp>
        <p:nvSpPr>
          <p:cNvPr id="1049529" name="灯片编号占位符 5"/>
          <p:cNvSpPr>
            <a:spLocks noGrp="true"/>
          </p:cNvSpPr>
          <p:nvPr>
            <p:ph type="sldNum" sz="quarter" idx="12"/>
          </p:nvPr>
        </p:nvSpPr>
        <p:spPr/>
        <p:txBody>
          <a:bodyPr/>
          <a:p>
            <a:fld id="{772DCFFE-4F2F-4A68-AF0D-E2EAADC1D15A}"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p14:flythrough dir="out"/>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260" name=""/>
        <p:cNvGrpSpPr/>
        <p:nvPr/>
      </p:nvGrpSpPr>
      <p:grpSpPr>
        <a:xfrm>
          <a:off x="0" y="0"/>
          <a:ext cx="0" cy="0"/>
          <a:chOff x="0" y="0"/>
          <a:chExt cx="0" cy="0"/>
        </a:xfrm>
      </p:grpSpPr>
      <p:sp>
        <p:nvSpPr>
          <p:cNvPr id="1049530" name="标题 1"/>
          <p:cNvSpPr>
            <a:spLocks noGrp="true"/>
          </p:cNvSpPr>
          <p:nvPr>
            <p:ph type="title"/>
          </p:nvPr>
        </p:nvSpPr>
        <p:spPr/>
        <p:txBody>
          <a:bodyPr/>
          <a:p>
            <a:r>
              <a:rPr lang="zh-CN" altLang="en-US"/>
              <a:t>单击此处编辑母版标题样式</a:t>
            </a:r>
            <a:endParaRPr lang="zh-CN" altLang="en-US"/>
          </a:p>
        </p:txBody>
      </p:sp>
      <p:sp>
        <p:nvSpPr>
          <p:cNvPr id="1049531" name="内容占位符 2"/>
          <p:cNvSpPr>
            <a:spLocks noGrp="true"/>
          </p:cNvSpPr>
          <p:nvPr>
            <p:ph sz="half" idx="1"/>
          </p:nvPr>
        </p:nvSpPr>
        <p:spPr>
          <a:xfrm>
            <a:off x="838200" y="1825625"/>
            <a:ext cx="5181600" cy="4351338"/>
          </a:xfrm>
        </p:spPr>
        <p:txBody>
          <a:bodyPr/>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49532" name="内容占位符 3"/>
          <p:cNvSpPr>
            <a:spLocks noGrp="true"/>
          </p:cNvSpPr>
          <p:nvPr>
            <p:ph sz="half" idx="2"/>
          </p:nvPr>
        </p:nvSpPr>
        <p:spPr>
          <a:xfrm>
            <a:off x="6172200" y="1825625"/>
            <a:ext cx="5181600" cy="4351338"/>
          </a:xfrm>
        </p:spPr>
        <p:txBody>
          <a:bodyPr/>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49533" name="日期占位符 4"/>
          <p:cNvSpPr>
            <a:spLocks noGrp="true"/>
          </p:cNvSpPr>
          <p:nvPr>
            <p:ph type="dt" sz="half" idx="10"/>
          </p:nvPr>
        </p:nvSpPr>
        <p:spPr/>
        <p:txBody>
          <a:bodyPr/>
          <a:p>
            <a:fld id="{6F63BCBB-24B0-4783-BB18-48833E9316A6}" type="datetimeFigureOut">
              <a:rPr lang="zh-CN" altLang="en-US" smtClean="0"/>
            </a:fld>
            <a:endParaRPr lang="zh-CN" altLang="en-US"/>
          </a:p>
        </p:txBody>
      </p:sp>
      <p:sp>
        <p:nvSpPr>
          <p:cNvPr id="1049534" name="页脚占位符 5"/>
          <p:cNvSpPr>
            <a:spLocks noGrp="true"/>
          </p:cNvSpPr>
          <p:nvPr>
            <p:ph type="ftr" sz="quarter" idx="11"/>
          </p:nvPr>
        </p:nvSpPr>
        <p:spPr/>
        <p:txBody>
          <a:bodyPr/>
          <a:p>
            <a:endParaRPr lang="zh-CN" altLang="en-US"/>
          </a:p>
        </p:txBody>
      </p:sp>
      <p:sp>
        <p:nvSpPr>
          <p:cNvPr id="1049535" name="灯片编号占位符 6"/>
          <p:cNvSpPr>
            <a:spLocks noGrp="true"/>
          </p:cNvSpPr>
          <p:nvPr>
            <p:ph type="sldNum" sz="quarter" idx="12"/>
          </p:nvPr>
        </p:nvSpPr>
        <p:spPr/>
        <p:txBody>
          <a:bodyPr/>
          <a:p>
            <a:fld id="{772DCFFE-4F2F-4A68-AF0D-E2EAADC1D15A}"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p14:flythrough dir="out"/>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261" name=""/>
        <p:cNvGrpSpPr/>
        <p:nvPr/>
      </p:nvGrpSpPr>
      <p:grpSpPr>
        <a:xfrm>
          <a:off x="0" y="0"/>
          <a:ext cx="0" cy="0"/>
          <a:chOff x="0" y="0"/>
          <a:chExt cx="0" cy="0"/>
        </a:xfrm>
      </p:grpSpPr>
      <p:sp>
        <p:nvSpPr>
          <p:cNvPr id="1049536" name="标题 1"/>
          <p:cNvSpPr>
            <a:spLocks noGrp="true"/>
          </p:cNvSpPr>
          <p:nvPr>
            <p:ph type="title"/>
          </p:nvPr>
        </p:nvSpPr>
        <p:spPr>
          <a:xfrm>
            <a:off x="839788" y="365125"/>
            <a:ext cx="10515600" cy="1325563"/>
          </a:xfrm>
        </p:spPr>
        <p:txBody>
          <a:bodyPr/>
          <a:p>
            <a:r>
              <a:rPr lang="zh-CN" altLang="en-US"/>
              <a:t>单击此处编辑母版标题样式</a:t>
            </a:r>
            <a:endParaRPr lang="zh-CN" altLang="en-US"/>
          </a:p>
        </p:txBody>
      </p:sp>
      <p:sp>
        <p:nvSpPr>
          <p:cNvPr id="1049537" name="文本占位符 2"/>
          <p:cNvSpPr>
            <a:spLocks noGrp="true"/>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1049538" name="内容占位符 3"/>
          <p:cNvSpPr>
            <a:spLocks noGrp="true"/>
          </p:cNvSpPr>
          <p:nvPr>
            <p:ph sz="half" idx="2"/>
          </p:nvPr>
        </p:nvSpPr>
        <p:spPr>
          <a:xfrm>
            <a:off x="839788" y="2505075"/>
            <a:ext cx="5157787" cy="3684588"/>
          </a:xfrm>
        </p:spPr>
        <p:txBody>
          <a:bodyPr/>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49539" name="文本占位符 4"/>
          <p:cNvSpPr>
            <a:spLocks noGrp="true"/>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1049540" name="内容占位符 5"/>
          <p:cNvSpPr>
            <a:spLocks noGrp="true"/>
          </p:cNvSpPr>
          <p:nvPr>
            <p:ph sz="quarter" idx="4"/>
          </p:nvPr>
        </p:nvSpPr>
        <p:spPr>
          <a:xfrm>
            <a:off x="6172200" y="2505075"/>
            <a:ext cx="5183188" cy="3684588"/>
          </a:xfrm>
        </p:spPr>
        <p:txBody>
          <a:bodyPr/>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49541" name="日期占位符 6"/>
          <p:cNvSpPr>
            <a:spLocks noGrp="true"/>
          </p:cNvSpPr>
          <p:nvPr>
            <p:ph type="dt" sz="half" idx="10"/>
          </p:nvPr>
        </p:nvSpPr>
        <p:spPr/>
        <p:txBody>
          <a:bodyPr/>
          <a:p>
            <a:fld id="{6F63BCBB-24B0-4783-BB18-48833E9316A6}" type="datetimeFigureOut">
              <a:rPr lang="zh-CN" altLang="en-US" smtClean="0"/>
            </a:fld>
            <a:endParaRPr lang="zh-CN" altLang="en-US"/>
          </a:p>
        </p:txBody>
      </p:sp>
      <p:sp>
        <p:nvSpPr>
          <p:cNvPr id="1049542" name="页脚占位符 7"/>
          <p:cNvSpPr>
            <a:spLocks noGrp="true"/>
          </p:cNvSpPr>
          <p:nvPr>
            <p:ph type="ftr" sz="quarter" idx="11"/>
          </p:nvPr>
        </p:nvSpPr>
        <p:spPr/>
        <p:txBody>
          <a:bodyPr/>
          <a:p>
            <a:endParaRPr lang="zh-CN" altLang="en-US"/>
          </a:p>
        </p:txBody>
      </p:sp>
      <p:sp>
        <p:nvSpPr>
          <p:cNvPr id="1049543" name="灯片编号占位符 8"/>
          <p:cNvSpPr>
            <a:spLocks noGrp="true"/>
          </p:cNvSpPr>
          <p:nvPr>
            <p:ph type="sldNum" sz="quarter" idx="12"/>
          </p:nvPr>
        </p:nvSpPr>
        <p:spPr/>
        <p:txBody>
          <a:bodyPr/>
          <a:p>
            <a:fld id="{772DCFFE-4F2F-4A68-AF0D-E2EAADC1D15A}"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p14:flythrough dir="out"/>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254" name=""/>
        <p:cNvGrpSpPr/>
        <p:nvPr/>
      </p:nvGrpSpPr>
      <p:grpSpPr>
        <a:xfrm>
          <a:off x="0" y="0"/>
          <a:ext cx="0" cy="0"/>
          <a:chOff x="0" y="0"/>
          <a:chExt cx="0" cy="0"/>
        </a:xfrm>
      </p:grpSpPr>
      <p:sp>
        <p:nvSpPr>
          <p:cNvPr id="1049500" name="标题 1"/>
          <p:cNvSpPr>
            <a:spLocks noGrp="true"/>
          </p:cNvSpPr>
          <p:nvPr>
            <p:ph type="title"/>
          </p:nvPr>
        </p:nvSpPr>
        <p:spPr/>
        <p:txBody>
          <a:bodyPr/>
          <a:p>
            <a:r>
              <a:rPr lang="zh-CN" altLang="en-US"/>
              <a:t>单击此处编辑母版标题样式</a:t>
            </a:r>
            <a:endParaRPr lang="zh-CN" altLang="en-US"/>
          </a:p>
        </p:txBody>
      </p:sp>
      <p:sp>
        <p:nvSpPr>
          <p:cNvPr id="1049501" name="日期占位符 2"/>
          <p:cNvSpPr>
            <a:spLocks noGrp="true"/>
          </p:cNvSpPr>
          <p:nvPr>
            <p:ph type="dt" sz="half" idx="10"/>
          </p:nvPr>
        </p:nvSpPr>
        <p:spPr/>
        <p:txBody>
          <a:bodyPr/>
          <a:p>
            <a:fld id="{6F63BCBB-24B0-4783-BB18-48833E9316A6}" type="datetimeFigureOut">
              <a:rPr lang="zh-CN" altLang="en-US" smtClean="0"/>
            </a:fld>
            <a:endParaRPr lang="zh-CN" altLang="en-US"/>
          </a:p>
        </p:txBody>
      </p:sp>
      <p:sp>
        <p:nvSpPr>
          <p:cNvPr id="1049502" name="页脚占位符 3"/>
          <p:cNvSpPr>
            <a:spLocks noGrp="true"/>
          </p:cNvSpPr>
          <p:nvPr>
            <p:ph type="ftr" sz="quarter" idx="11"/>
          </p:nvPr>
        </p:nvSpPr>
        <p:spPr/>
        <p:txBody>
          <a:bodyPr/>
          <a:p>
            <a:endParaRPr lang="zh-CN" altLang="en-US"/>
          </a:p>
        </p:txBody>
      </p:sp>
      <p:sp>
        <p:nvSpPr>
          <p:cNvPr id="1049503" name="灯片编号占位符 4"/>
          <p:cNvSpPr>
            <a:spLocks noGrp="true"/>
          </p:cNvSpPr>
          <p:nvPr>
            <p:ph type="sldNum" sz="quarter" idx="12"/>
          </p:nvPr>
        </p:nvSpPr>
        <p:spPr/>
        <p:txBody>
          <a:bodyPr/>
          <a:p>
            <a:fld id="{772DCFFE-4F2F-4A68-AF0D-E2EAADC1D15A}"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p14:flythrough dir="out"/>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29" name=""/>
        <p:cNvGrpSpPr/>
        <p:nvPr/>
      </p:nvGrpSpPr>
      <p:grpSpPr>
        <a:xfrm>
          <a:off x="0" y="0"/>
          <a:ext cx="0" cy="0"/>
          <a:chOff x="0" y="0"/>
          <a:chExt cx="0" cy="0"/>
        </a:xfrm>
      </p:grpSpPr>
      <p:sp>
        <p:nvSpPr>
          <p:cNvPr id="1048581" name="日期占位符 1"/>
          <p:cNvSpPr>
            <a:spLocks noGrp="true"/>
          </p:cNvSpPr>
          <p:nvPr>
            <p:ph type="dt" sz="half" idx="10"/>
          </p:nvPr>
        </p:nvSpPr>
        <p:spPr/>
        <p:txBody>
          <a:bodyPr/>
          <a:p>
            <a:fld id="{6F63BCBB-24B0-4783-BB18-48833E9316A6}" type="datetimeFigureOut">
              <a:rPr lang="zh-CN" altLang="en-US" smtClean="0"/>
            </a:fld>
            <a:endParaRPr lang="zh-CN" altLang="en-US"/>
          </a:p>
        </p:txBody>
      </p:sp>
      <p:sp>
        <p:nvSpPr>
          <p:cNvPr id="1048582" name="页脚占位符 2"/>
          <p:cNvSpPr>
            <a:spLocks noGrp="true"/>
          </p:cNvSpPr>
          <p:nvPr>
            <p:ph type="ftr" sz="quarter" idx="11"/>
          </p:nvPr>
        </p:nvSpPr>
        <p:spPr/>
        <p:txBody>
          <a:bodyPr/>
          <a:p>
            <a:endParaRPr lang="zh-CN" altLang="en-US"/>
          </a:p>
        </p:txBody>
      </p:sp>
      <p:sp>
        <p:nvSpPr>
          <p:cNvPr id="1048583" name="灯片编号占位符 3"/>
          <p:cNvSpPr>
            <a:spLocks noGrp="true"/>
          </p:cNvSpPr>
          <p:nvPr>
            <p:ph type="sldNum" sz="quarter" idx="12"/>
          </p:nvPr>
        </p:nvSpPr>
        <p:spPr/>
        <p:txBody>
          <a:bodyPr/>
          <a:p>
            <a:fld id="{772DCFFE-4F2F-4A68-AF0D-E2EAADC1D15A}"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p14:flythrough dir="out"/>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262" name=""/>
        <p:cNvGrpSpPr/>
        <p:nvPr/>
      </p:nvGrpSpPr>
      <p:grpSpPr>
        <a:xfrm>
          <a:off x="0" y="0"/>
          <a:ext cx="0" cy="0"/>
          <a:chOff x="0" y="0"/>
          <a:chExt cx="0" cy="0"/>
        </a:xfrm>
      </p:grpSpPr>
      <p:sp>
        <p:nvSpPr>
          <p:cNvPr id="1049544" name="标题 1"/>
          <p:cNvSpPr>
            <a:spLocks noGrp="true"/>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1049545" name="内容占位符 2"/>
          <p:cNvSpPr>
            <a:spLocks noGrp="true"/>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49546" name="文本占位符 3"/>
          <p:cNvSpPr>
            <a:spLocks noGrp="true"/>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1049547" name="日期占位符 4"/>
          <p:cNvSpPr>
            <a:spLocks noGrp="true"/>
          </p:cNvSpPr>
          <p:nvPr>
            <p:ph type="dt" sz="half" idx="10"/>
          </p:nvPr>
        </p:nvSpPr>
        <p:spPr/>
        <p:txBody>
          <a:bodyPr/>
          <a:p>
            <a:fld id="{6F63BCBB-24B0-4783-BB18-48833E9316A6}" type="datetimeFigureOut">
              <a:rPr lang="zh-CN" altLang="en-US" smtClean="0"/>
            </a:fld>
            <a:endParaRPr lang="zh-CN" altLang="en-US"/>
          </a:p>
        </p:txBody>
      </p:sp>
      <p:sp>
        <p:nvSpPr>
          <p:cNvPr id="1049548" name="页脚占位符 5"/>
          <p:cNvSpPr>
            <a:spLocks noGrp="true"/>
          </p:cNvSpPr>
          <p:nvPr>
            <p:ph type="ftr" sz="quarter" idx="11"/>
          </p:nvPr>
        </p:nvSpPr>
        <p:spPr/>
        <p:txBody>
          <a:bodyPr/>
          <a:p>
            <a:endParaRPr lang="zh-CN" altLang="en-US"/>
          </a:p>
        </p:txBody>
      </p:sp>
      <p:sp>
        <p:nvSpPr>
          <p:cNvPr id="1049549" name="灯片编号占位符 6"/>
          <p:cNvSpPr>
            <a:spLocks noGrp="true"/>
          </p:cNvSpPr>
          <p:nvPr>
            <p:ph type="sldNum" sz="quarter" idx="12"/>
          </p:nvPr>
        </p:nvSpPr>
        <p:spPr/>
        <p:txBody>
          <a:bodyPr/>
          <a:p>
            <a:fld id="{772DCFFE-4F2F-4A68-AF0D-E2EAADC1D15A}"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p14:flythrough dir="out"/>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257" name=""/>
        <p:cNvGrpSpPr/>
        <p:nvPr/>
      </p:nvGrpSpPr>
      <p:grpSpPr>
        <a:xfrm>
          <a:off x="0" y="0"/>
          <a:ext cx="0" cy="0"/>
          <a:chOff x="0" y="0"/>
          <a:chExt cx="0" cy="0"/>
        </a:xfrm>
      </p:grpSpPr>
      <p:sp>
        <p:nvSpPr>
          <p:cNvPr id="1049514" name="标题 1"/>
          <p:cNvSpPr>
            <a:spLocks noGrp="true"/>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1049515" name="图片占位符 2"/>
          <p:cNvSpPr>
            <a:spLocks noGrp="true"/>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1049516" name="文本占位符 3"/>
          <p:cNvSpPr>
            <a:spLocks noGrp="true"/>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1049517" name="日期占位符 4"/>
          <p:cNvSpPr>
            <a:spLocks noGrp="true"/>
          </p:cNvSpPr>
          <p:nvPr>
            <p:ph type="dt" sz="half" idx="10"/>
          </p:nvPr>
        </p:nvSpPr>
        <p:spPr/>
        <p:txBody>
          <a:bodyPr/>
          <a:p>
            <a:fld id="{6F63BCBB-24B0-4783-BB18-48833E9316A6}" type="datetimeFigureOut">
              <a:rPr lang="zh-CN" altLang="en-US" smtClean="0"/>
            </a:fld>
            <a:endParaRPr lang="zh-CN" altLang="en-US"/>
          </a:p>
        </p:txBody>
      </p:sp>
      <p:sp>
        <p:nvSpPr>
          <p:cNvPr id="1049518" name="页脚占位符 5"/>
          <p:cNvSpPr>
            <a:spLocks noGrp="true"/>
          </p:cNvSpPr>
          <p:nvPr>
            <p:ph type="ftr" sz="quarter" idx="11"/>
          </p:nvPr>
        </p:nvSpPr>
        <p:spPr/>
        <p:txBody>
          <a:bodyPr/>
          <a:p>
            <a:endParaRPr lang="zh-CN" altLang="en-US"/>
          </a:p>
        </p:txBody>
      </p:sp>
      <p:sp>
        <p:nvSpPr>
          <p:cNvPr id="1049519" name="灯片编号占位符 6"/>
          <p:cNvSpPr>
            <a:spLocks noGrp="true"/>
          </p:cNvSpPr>
          <p:nvPr>
            <p:ph type="sldNum" sz="quarter" idx="12"/>
          </p:nvPr>
        </p:nvSpPr>
        <p:spPr/>
        <p:txBody>
          <a:bodyPr/>
          <a:p>
            <a:fld id="{772DCFFE-4F2F-4A68-AF0D-E2EAADC1D15A}"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p14:flythrough dir="out"/>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true">
          <a:blip r:embed="rId12">
            <a:lum/>
          </a:blip>
          <a:srcRect/>
          <a:stretch>
            <a:fillRect/>
          </a:stretch>
        </a:blipFill>
        <a:effectLst/>
      </p:bgPr>
    </p:bg>
    <p:spTree>
      <p:nvGrpSpPr>
        <p:cNvPr id="17" name=""/>
        <p:cNvGrpSpPr/>
        <p:nvPr/>
      </p:nvGrpSpPr>
      <p:grpSpPr>
        <a:xfrm>
          <a:off x="0" y="0"/>
          <a:ext cx="0" cy="0"/>
          <a:chOff x="0" y="0"/>
          <a:chExt cx="0" cy="0"/>
        </a:xfrm>
      </p:grpSpPr>
      <p:sp>
        <p:nvSpPr>
          <p:cNvPr id="1048576" name="标题占位符 1"/>
          <p:cNvSpPr>
            <a:spLocks noGrp="true"/>
          </p:cNvSpPr>
          <p:nvPr>
            <p:ph type="title"/>
          </p:nvPr>
        </p:nvSpPr>
        <p:spPr>
          <a:xfrm>
            <a:off x="838200" y="365125"/>
            <a:ext cx="10515600" cy="1325563"/>
          </a:xfrm>
          <a:prstGeom prst="rect">
            <a:avLst/>
          </a:prstGeom>
        </p:spPr>
        <p:txBody>
          <a:bodyPr vert="horz" lIns="91440" tIns="45720" rIns="91440" bIns="45720" rtlCol="0" anchor="ctr">
            <a:normAutofit/>
          </a:bodyPr>
          <a:p>
            <a:r>
              <a:rPr lang="zh-CN" altLang="en-US"/>
              <a:t>单击此处编辑母版标题样式</a:t>
            </a:r>
            <a:endParaRPr lang="zh-CN" altLang="en-US"/>
          </a:p>
        </p:txBody>
      </p:sp>
      <p:sp>
        <p:nvSpPr>
          <p:cNvPr id="1048577" name="文本占位符 2"/>
          <p:cNvSpPr>
            <a:spLocks noGrp="true"/>
          </p:cNvSpPr>
          <p:nvPr>
            <p:ph type="body" idx="1"/>
          </p:nvPr>
        </p:nvSpPr>
        <p:spPr>
          <a:xfrm>
            <a:off x="838200" y="1825625"/>
            <a:ext cx="10515600" cy="4351338"/>
          </a:xfrm>
          <a:prstGeom prst="rect">
            <a:avLst/>
          </a:prstGeom>
        </p:spPr>
        <p:txBody>
          <a:bodyPr vert="horz" lIns="91440" tIns="45720" rIns="91440" bIns="45720" rtlCol="0">
            <a:normAutofit/>
          </a:bodyPr>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48578" name="日期占位符 3"/>
          <p:cNvSpPr>
            <a:spLocks noGrp="true"/>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63BCBB-24B0-4783-BB18-48833E9316A6}" type="datetimeFigureOut">
              <a:rPr lang="zh-CN" altLang="en-US" smtClean="0"/>
            </a:fld>
            <a:endParaRPr lang="zh-CN" altLang="en-US"/>
          </a:p>
        </p:txBody>
      </p:sp>
      <p:sp>
        <p:nvSpPr>
          <p:cNvPr id="1048579" name="页脚占位符 4"/>
          <p:cNvSpPr>
            <a:spLocks noGrp="true"/>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1048580" name="灯片编号占位符 5"/>
          <p:cNvSpPr>
            <a:spLocks noGrp="true"/>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2DCFFE-4F2F-4A68-AF0D-E2EAADC1D15A}"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1000">
        <p14:flythrough dir="out"/>
      </p:transition>
    </mc:Choice>
    <mc:Fallback>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8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8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8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37" name=""/>
        <p:cNvGrpSpPr/>
        <p:nvPr/>
      </p:nvGrpSpPr>
      <p:grpSpPr>
        <a:xfrm>
          <a:off x="0" y="0"/>
          <a:ext cx="0" cy="0"/>
          <a:chOff x="0" y="0"/>
          <a:chExt cx="0" cy="0"/>
        </a:xfrm>
      </p:grpSpPr>
      <p:grpSp>
        <p:nvGrpSpPr>
          <p:cNvPr id="138" name="组合 38"/>
          <p:cNvGrpSpPr/>
          <p:nvPr/>
        </p:nvGrpSpPr>
        <p:grpSpPr>
          <a:xfrm>
            <a:off x="786765" y="471275"/>
            <a:ext cx="8388350" cy="1089055"/>
            <a:chOff x="288624" y="471270"/>
            <a:chExt cx="8574405" cy="1090717"/>
          </a:xfrm>
        </p:grpSpPr>
        <p:grpSp>
          <p:nvGrpSpPr>
            <p:cNvPr id="139" name="组合 40"/>
            <p:cNvGrpSpPr/>
            <p:nvPr/>
          </p:nvGrpSpPr>
          <p:grpSpPr>
            <a:xfrm>
              <a:off x="288624" y="471270"/>
              <a:ext cx="8574405" cy="1090717"/>
              <a:chOff x="288624" y="471270"/>
              <a:chExt cx="8574405" cy="1090717"/>
            </a:xfrm>
          </p:grpSpPr>
          <p:sp useBgFill="1">
            <p:nvSpPr>
              <p:cNvPr id="1049217" name="任意多边形 46"/>
              <p:cNvSpPr/>
              <p:nvPr/>
            </p:nvSpPr>
            <p:spPr>
              <a:xfrm>
                <a:off x="4228417" y="471270"/>
                <a:ext cx="482113" cy="140616"/>
              </a:xfrm>
              <a:custGeom>
                <a:avLst/>
                <a:gdLst>
                  <a:gd name="connsiteX0" fmla="*/ 0 w 609600"/>
                  <a:gd name="connsiteY0" fmla="*/ 0 h 177800"/>
                  <a:gd name="connsiteX1" fmla="*/ 609600 w 609600"/>
                  <a:gd name="connsiteY1" fmla="*/ 0 h 177800"/>
                  <a:gd name="connsiteX2" fmla="*/ 609600 w 609600"/>
                  <a:gd name="connsiteY2" fmla="*/ 139246 h 177800"/>
                  <a:gd name="connsiteX3" fmla="*/ 497568 w 609600"/>
                  <a:gd name="connsiteY3" fmla="*/ 139246 h 177800"/>
                  <a:gd name="connsiteX4" fmla="*/ 497568 w 609600"/>
                  <a:gd name="connsiteY4" fmla="*/ 177800 h 177800"/>
                  <a:gd name="connsiteX5" fmla="*/ 0 w 609600"/>
                  <a:gd name="connsiteY5" fmla="*/ 177800 h 17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 h="177800">
                    <a:moveTo>
                      <a:pt x="0" y="0"/>
                    </a:moveTo>
                    <a:lnTo>
                      <a:pt x="609600" y="0"/>
                    </a:lnTo>
                    <a:lnTo>
                      <a:pt x="609600" y="139246"/>
                    </a:lnTo>
                    <a:lnTo>
                      <a:pt x="497568" y="139246"/>
                    </a:lnTo>
                    <a:lnTo>
                      <a:pt x="497568" y="177800"/>
                    </a:lnTo>
                    <a:lnTo>
                      <a:pt x="0" y="177800"/>
                    </a:lnTo>
                    <a:close/>
                  </a:path>
                </a:pathLst>
              </a:custGeom>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218" name="椭圆 47"/>
              <p:cNvSpPr/>
              <p:nvPr/>
            </p:nvSpPr>
            <p:spPr>
              <a:xfrm>
                <a:off x="467673" y="654577"/>
                <a:ext cx="634158" cy="634158"/>
              </a:xfrm>
              <a:prstGeom prst="ellipse">
                <a:avLst/>
              </a:prstGeom>
              <a:no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140" name="组合 48"/>
              <p:cNvGrpSpPr/>
              <p:nvPr/>
            </p:nvGrpSpPr>
            <p:grpSpPr>
              <a:xfrm>
                <a:off x="288624" y="475527"/>
                <a:ext cx="992256" cy="992256"/>
                <a:chOff x="813435" y="4187372"/>
                <a:chExt cx="1292678" cy="1292678"/>
              </a:xfrm>
              <a:noFill/>
            </p:grpSpPr>
            <p:sp>
              <p:nvSpPr>
                <p:cNvPr id="1049219" name="圆角矩形 51"/>
                <p:cNvSpPr/>
                <p:nvPr/>
              </p:nvSpPr>
              <p:spPr>
                <a:xfrm rot="-5400000">
                  <a:off x="878114" y="4746172"/>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220" name="圆角矩形 52"/>
                <p:cNvSpPr/>
                <p:nvPr/>
              </p:nvSpPr>
              <p:spPr>
                <a:xfrm rot="-4500000">
                  <a:off x="897155" y="4601544"/>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221" name="圆角矩形 53"/>
                <p:cNvSpPr/>
                <p:nvPr/>
              </p:nvSpPr>
              <p:spPr>
                <a:xfrm rot="-3600000">
                  <a:off x="952979" y="4466772"/>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222" name="圆角矩形 54"/>
                <p:cNvSpPr/>
                <p:nvPr/>
              </p:nvSpPr>
              <p:spPr>
                <a:xfrm rot="-2700000">
                  <a:off x="1041783" y="4351041"/>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223" name="圆角矩形 55"/>
                <p:cNvSpPr/>
                <p:nvPr/>
              </p:nvSpPr>
              <p:spPr>
                <a:xfrm rot="-1800000">
                  <a:off x="1157514" y="4262237"/>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224" name="圆角矩形 56"/>
                <p:cNvSpPr/>
                <p:nvPr/>
              </p:nvSpPr>
              <p:spPr>
                <a:xfrm rot="-900000">
                  <a:off x="1292286" y="4206412"/>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225" name="圆角矩形 57"/>
                <p:cNvSpPr/>
                <p:nvPr/>
              </p:nvSpPr>
              <p:spPr>
                <a:xfrm>
                  <a:off x="1436914" y="4187372"/>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226" name="圆角矩形 58"/>
                <p:cNvSpPr/>
                <p:nvPr/>
              </p:nvSpPr>
              <p:spPr>
                <a:xfrm rot="900000">
                  <a:off x="1581542" y="4206412"/>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227" name="圆角矩形 59"/>
                <p:cNvSpPr/>
                <p:nvPr/>
              </p:nvSpPr>
              <p:spPr>
                <a:xfrm rot="1800000">
                  <a:off x="1716314" y="4262237"/>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228" name="圆角矩形 60"/>
                <p:cNvSpPr/>
                <p:nvPr/>
              </p:nvSpPr>
              <p:spPr>
                <a:xfrm rot="2700000">
                  <a:off x="1832045" y="4351041"/>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229" name="圆角矩形 61"/>
                <p:cNvSpPr/>
                <p:nvPr/>
              </p:nvSpPr>
              <p:spPr>
                <a:xfrm rot="3600000">
                  <a:off x="1920849" y="4466772"/>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230" name="圆角矩形 62"/>
                <p:cNvSpPr/>
                <p:nvPr/>
              </p:nvSpPr>
              <p:spPr>
                <a:xfrm rot="4500000">
                  <a:off x="1976673" y="4601544"/>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231" name="圆角矩形 63"/>
                <p:cNvSpPr/>
                <p:nvPr/>
              </p:nvSpPr>
              <p:spPr>
                <a:xfrm rot="5400000">
                  <a:off x="1995714" y="4746172"/>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232" name="圆角矩形 64"/>
                <p:cNvSpPr/>
                <p:nvPr/>
              </p:nvSpPr>
              <p:spPr>
                <a:xfrm rot="6300000">
                  <a:off x="1976673" y="4890800"/>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233" name="圆角矩形 65"/>
                <p:cNvSpPr/>
                <p:nvPr/>
              </p:nvSpPr>
              <p:spPr>
                <a:xfrm rot="7200000">
                  <a:off x="1920849" y="5025572"/>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234" name="圆角矩形 66"/>
                <p:cNvSpPr/>
                <p:nvPr/>
              </p:nvSpPr>
              <p:spPr>
                <a:xfrm rot="8100000">
                  <a:off x="1832045" y="5141303"/>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235" name="圆角矩形 67"/>
                <p:cNvSpPr/>
                <p:nvPr/>
              </p:nvSpPr>
              <p:spPr>
                <a:xfrm rot="9000000">
                  <a:off x="1716314" y="5230107"/>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236" name="圆角矩形 68"/>
                <p:cNvSpPr/>
                <p:nvPr/>
              </p:nvSpPr>
              <p:spPr>
                <a:xfrm rot="9900000">
                  <a:off x="1581542" y="5285931"/>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237" name="圆角矩形 69"/>
                <p:cNvSpPr/>
                <p:nvPr/>
              </p:nvSpPr>
              <p:spPr>
                <a:xfrm rot="10800000">
                  <a:off x="1436914" y="5304972"/>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238" name="圆角矩形 70"/>
                <p:cNvSpPr/>
                <p:nvPr/>
              </p:nvSpPr>
              <p:spPr>
                <a:xfrm rot="11700000">
                  <a:off x="1292286" y="5285931"/>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239" name="圆角矩形 71"/>
                <p:cNvSpPr/>
                <p:nvPr/>
              </p:nvSpPr>
              <p:spPr>
                <a:xfrm rot="12600000">
                  <a:off x="1157514" y="5230107"/>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240" name="圆角矩形 72"/>
                <p:cNvSpPr/>
                <p:nvPr/>
              </p:nvSpPr>
              <p:spPr>
                <a:xfrm rot="13500000">
                  <a:off x="1041783" y="5141303"/>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241" name="圆角矩形 73"/>
                <p:cNvSpPr/>
                <p:nvPr/>
              </p:nvSpPr>
              <p:spPr>
                <a:xfrm rot="14400000">
                  <a:off x="952979" y="5025572"/>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242" name="圆角矩形 74"/>
                <p:cNvSpPr/>
                <p:nvPr/>
              </p:nvSpPr>
              <p:spPr>
                <a:xfrm rot="15300000">
                  <a:off x="897155" y="4890800"/>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1049243" name="文本框 49"/>
              <p:cNvSpPr txBox="true"/>
              <p:nvPr/>
            </p:nvSpPr>
            <p:spPr>
              <a:xfrm>
                <a:off x="1716104" y="607397"/>
                <a:ext cx="7146925" cy="954590"/>
              </a:xfrm>
              <a:prstGeom prst="rect">
                <a:avLst/>
              </a:prstGeom>
              <a:noFill/>
            </p:spPr>
            <p:txBody>
              <a:bodyPr wrap="square" rtlCol="0">
                <a:spAutoFit/>
              </a:bodyPr>
              <a:p>
                <a:pPr algn="ctr"/>
                <a:r>
                  <a:rPr sz="2800" b="1" dirty="0">
                    <a:solidFill>
                      <a:schemeClr val="bg1"/>
                    </a:solidFill>
                    <a:effectLst>
                      <a:outerShdw blurRad="38100" dist="38100" dir="2700000" algn="tl">
                        <a:srgbClr val="000000">
                          <a:alpha val="43137"/>
                        </a:srgbClr>
                      </a:outerShdw>
                    </a:effectLst>
                    <a:latin typeface="+mj-ea"/>
                    <a:ea typeface="+mj-ea"/>
                    <a:cs typeface="+mj-ea"/>
                  </a:rPr>
                  <a:t>关于《沈阳市装配式建筑装配率计算细则》的政策解读</a:t>
                </a:r>
                <a:endParaRPr sz="2800" b="1" dirty="0">
                  <a:solidFill>
                    <a:schemeClr val="bg1"/>
                  </a:solidFill>
                  <a:effectLst>
                    <a:outerShdw blurRad="38100" dist="38100" dir="2700000" algn="tl">
                      <a:srgbClr val="000000">
                        <a:alpha val="43137"/>
                      </a:srgbClr>
                    </a:outerShdw>
                  </a:effectLst>
                  <a:latin typeface="+mj-ea"/>
                  <a:ea typeface="+mj-ea"/>
                  <a:cs typeface="+mj-ea"/>
                </a:endParaRPr>
              </a:p>
            </p:txBody>
          </p:sp>
        </p:grpSp>
        <p:grpSp>
          <p:nvGrpSpPr>
            <p:cNvPr id="141" name="组合 41"/>
            <p:cNvGrpSpPr/>
            <p:nvPr/>
          </p:nvGrpSpPr>
          <p:grpSpPr>
            <a:xfrm>
              <a:off x="626183" y="780063"/>
              <a:ext cx="378259" cy="369903"/>
              <a:chOff x="137478" y="159965"/>
              <a:chExt cx="451977" cy="441992"/>
            </a:xfrm>
          </p:grpSpPr>
          <p:sp>
            <p:nvSpPr>
              <p:cNvPr id="1049245" name="Freeform 60"/>
              <p:cNvSpPr/>
              <p:nvPr/>
            </p:nvSpPr>
            <p:spPr bwMode="auto">
              <a:xfrm>
                <a:off x="137478" y="159965"/>
                <a:ext cx="241407" cy="441992"/>
              </a:xfrm>
              <a:custGeom>
                <a:avLst/>
                <a:gdLst>
                  <a:gd name="T0" fmla="*/ 0 w 1993"/>
                  <a:gd name="T1" fmla="*/ 0 h 3650"/>
                  <a:gd name="T2" fmla="*/ 0 w 1993"/>
                  <a:gd name="T3" fmla="*/ 2147483646 h 3650"/>
                  <a:gd name="T4" fmla="*/ 2147483646 w 1993"/>
                  <a:gd name="T5" fmla="*/ 0 h 3650"/>
                  <a:gd name="T6" fmla="*/ 0 w 1993"/>
                  <a:gd name="T7" fmla="*/ 0 h 365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93" h="3650">
                    <a:moveTo>
                      <a:pt x="0" y="0"/>
                    </a:moveTo>
                    <a:lnTo>
                      <a:pt x="0" y="3650"/>
                    </a:lnTo>
                    <a:lnTo>
                      <a:pt x="1993" y="0"/>
                    </a:lnTo>
                    <a:lnTo>
                      <a:pt x="0" y="0"/>
                    </a:lnTo>
                    <a:close/>
                  </a:path>
                </a:pathLst>
              </a:custGeom>
              <a:solidFill>
                <a:schemeClr val="bg1"/>
              </a:solidFill>
              <a:ln>
                <a:noFill/>
              </a:ln>
            </p:spPr>
            <p:txBody>
              <a:bodyPr/>
              <a:p>
                <a:endParaRPr lang="zh-CN" altLang="en-US"/>
              </a:p>
            </p:txBody>
          </p:sp>
          <p:sp>
            <p:nvSpPr>
              <p:cNvPr id="1049246" name="Freeform 61"/>
              <p:cNvSpPr/>
              <p:nvPr/>
            </p:nvSpPr>
            <p:spPr bwMode="auto">
              <a:xfrm>
                <a:off x="245259" y="191976"/>
                <a:ext cx="344196" cy="409981"/>
              </a:xfrm>
              <a:custGeom>
                <a:avLst/>
                <a:gdLst>
                  <a:gd name="T0" fmla="*/ 2147483646 w 2842"/>
                  <a:gd name="T1" fmla="*/ 0 h 3385"/>
                  <a:gd name="T2" fmla="*/ 2147483646 w 2842"/>
                  <a:gd name="T3" fmla="*/ 2147483646 h 3385"/>
                  <a:gd name="T4" fmla="*/ 2147483646 w 2842"/>
                  <a:gd name="T5" fmla="*/ 2147483646 h 3385"/>
                  <a:gd name="T6" fmla="*/ 2147483646 w 2842"/>
                  <a:gd name="T7" fmla="*/ 2147483646 h 3385"/>
                  <a:gd name="T8" fmla="*/ 0 w 2842"/>
                  <a:gd name="T9" fmla="*/ 2147483646 h 3385"/>
                  <a:gd name="T10" fmla="*/ 2147483646 w 2842"/>
                  <a:gd name="T11" fmla="*/ 2147483646 h 3385"/>
                  <a:gd name="T12" fmla="*/ 2147483646 w 2842"/>
                  <a:gd name="T13" fmla="*/ 2147483646 h 3385"/>
                  <a:gd name="T14" fmla="*/ 2147483646 w 2842"/>
                  <a:gd name="T15" fmla="*/ 2147483646 h 3385"/>
                  <a:gd name="T16" fmla="*/ 2147483646 w 2842"/>
                  <a:gd name="T17" fmla="*/ 2147483646 h 3385"/>
                  <a:gd name="T18" fmla="*/ 2147483646 w 2842"/>
                  <a:gd name="T19" fmla="*/ 0 h 33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842" h="3385">
                    <a:moveTo>
                      <a:pt x="1654" y="0"/>
                    </a:moveTo>
                    <a:lnTo>
                      <a:pt x="1103" y="987"/>
                    </a:lnTo>
                    <a:lnTo>
                      <a:pt x="1552" y="1606"/>
                    </a:lnTo>
                    <a:lnTo>
                      <a:pt x="640" y="1871"/>
                    </a:lnTo>
                    <a:lnTo>
                      <a:pt x="0" y="3012"/>
                    </a:lnTo>
                    <a:lnTo>
                      <a:pt x="1257" y="2565"/>
                    </a:lnTo>
                    <a:lnTo>
                      <a:pt x="1833" y="3385"/>
                    </a:lnTo>
                    <a:lnTo>
                      <a:pt x="1729" y="2414"/>
                    </a:lnTo>
                    <a:lnTo>
                      <a:pt x="2842" y="2034"/>
                    </a:lnTo>
                    <a:lnTo>
                      <a:pt x="1654" y="0"/>
                    </a:lnTo>
                    <a:close/>
                  </a:path>
                </a:pathLst>
              </a:custGeom>
              <a:solidFill>
                <a:schemeClr val="bg1"/>
              </a:solidFill>
              <a:ln>
                <a:noFill/>
              </a:ln>
            </p:spPr>
            <p:txBody>
              <a:bodyPr/>
              <a:p>
                <a:endParaRPr lang="zh-CN" altLang="en-US"/>
              </a:p>
            </p:txBody>
          </p:sp>
        </p:grpSp>
      </p:grpSp>
      <p:grpSp>
        <p:nvGrpSpPr>
          <p:cNvPr id="142" name="组合 2"/>
          <p:cNvGrpSpPr/>
          <p:nvPr/>
        </p:nvGrpSpPr>
        <p:grpSpPr>
          <a:xfrm>
            <a:off x="153035" y="1917700"/>
            <a:ext cx="6195695" cy="4317365"/>
            <a:chOff x="1183469" y="2409371"/>
            <a:chExt cx="5559475" cy="3331023"/>
          </a:xfrm>
        </p:grpSpPr>
        <p:grpSp>
          <p:nvGrpSpPr>
            <p:cNvPr id="143" name="组合 18"/>
            <p:cNvGrpSpPr/>
            <p:nvPr/>
          </p:nvGrpSpPr>
          <p:grpSpPr>
            <a:xfrm>
              <a:off x="1386250" y="2409371"/>
              <a:ext cx="5356694" cy="3121262"/>
              <a:chOff x="2487671" y="2355597"/>
              <a:chExt cx="6637280" cy="3867440"/>
            </a:xfrm>
          </p:grpSpPr>
          <p:grpSp>
            <p:nvGrpSpPr>
              <p:cNvPr id="144" name="组合 13"/>
              <p:cNvGrpSpPr/>
              <p:nvPr/>
            </p:nvGrpSpPr>
            <p:grpSpPr>
              <a:xfrm>
                <a:off x="2487671" y="3059919"/>
                <a:ext cx="703558" cy="2468487"/>
                <a:chOff x="2487671" y="3059919"/>
                <a:chExt cx="703558" cy="2468487"/>
              </a:xfrm>
            </p:grpSpPr>
            <p:grpSp>
              <p:nvGrpSpPr>
                <p:cNvPr id="145" name="组合 124"/>
                <p:cNvGrpSpPr/>
                <p:nvPr/>
              </p:nvGrpSpPr>
              <p:grpSpPr>
                <a:xfrm>
                  <a:off x="2487671" y="3059919"/>
                  <a:ext cx="350629" cy="350629"/>
                  <a:chOff x="2457450" y="2928938"/>
                  <a:chExt cx="890587" cy="890587"/>
                </a:xfrm>
              </p:grpSpPr>
              <p:sp>
                <p:nvSpPr>
                  <p:cNvPr id="1049247" name="矩形 125"/>
                  <p:cNvSpPr/>
                  <p:nvPr/>
                </p:nvSpPr>
                <p:spPr>
                  <a:xfrm>
                    <a:off x="2457450" y="2928938"/>
                    <a:ext cx="885825" cy="885825"/>
                  </a:xfrm>
                  <a:prstGeom prst="rect">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3145739" name="直接连接符 126"/>
                  <p:cNvCxnSpPr/>
                  <p:nvPr/>
                </p:nvCxnSpPr>
                <p:spPr>
                  <a:xfrm>
                    <a:off x="2457450" y="2928938"/>
                    <a:ext cx="890587" cy="890587"/>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3145740" name="直接连接符 127"/>
                  <p:cNvCxnSpPr/>
                  <p:nvPr/>
                </p:nvCxnSpPr>
                <p:spPr>
                  <a:xfrm flipH="true">
                    <a:off x="2462213" y="2928938"/>
                    <a:ext cx="881063" cy="885825"/>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146" name="组合 128"/>
                <p:cNvGrpSpPr/>
                <p:nvPr/>
              </p:nvGrpSpPr>
              <p:grpSpPr>
                <a:xfrm>
                  <a:off x="2840600" y="3412337"/>
                  <a:ext cx="350629" cy="350629"/>
                  <a:chOff x="2457450" y="2928938"/>
                  <a:chExt cx="890587" cy="890587"/>
                </a:xfrm>
              </p:grpSpPr>
              <p:sp>
                <p:nvSpPr>
                  <p:cNvPr id="1049248" name="矩形 129"/>
                  <p:cNvSpPr/>
                  <p:nvPr/>
                </p:nvSpPr>
                <p:spPr>
                  <a:xfrm>
                    <a:off x="2457450" y="2928938"/>
                    <a:ext cx="885825" cy="885825"/>
                  </a:xfrm>
                  <a:prstGeom prst="rect">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3145741" name="直接连接符 130"/>
                  <p:cNvCxnSpPr/>
                  <p:nvPr/>
                </p:nvCxnSpPr>
                <p:spPr>
                  <a:xfrm>
                    <a:off x="2457450" y="2928938"/>
                    <a:ext cx="890587" cy="890587"/>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3145742" name="直接连接符 131"/>
                  <p:cNvCxnSpPr/>
                  <p:nvPr/>
                </p:nvCxnSpPr>
                <p:spPr>
                  <a:xfrm flipH="true">
                    <a:off x="2462213" y="2928938"/>
                    <a:ext cx="881063" cy="885825"/>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147" name="组合 132"/>
                <p:cNvGrpSpPr/>
                <p:nvPr/>
              </p:nvGrpSpPr>
              <p:grpSpPr>
                <a:xfrm>
                  <a:off x="2487671" y="3765776"/>
                  <a:ext cx="350629" cy="350629"/>
                  <a:chOff x="2457450" y="2928938"/>
                  <a:chExt cx="890587" cy="890587"/>
                </a:xfrm>
              </p:grpSpPr>
              <p:sp>
                <p:nvSpPr>
                  <p:cNvPr id="1049249" name="矩形 133"/>
                  <p:cNvSpPr/>
                  <p:nvPr/>
                </p:nvSpPr>
                <p:spPr>
                  <a:xfrm>
                    <a:off x="2457450" y="2928938"/>
                    <a:ext cx="885825" cy="885825"/>
                  </a:xfrm>
                  <a:prstGeom prst="rect">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3145743" name="直接连接符 134"/>
                  <p:cNvCxnSpPr/>
                  <p:nvPr/>
                </p:nvCxnSpPr>
                <p:spPr>
                  <a:xfrm>
                    <a:off x="2457450" y="2928938"/>
                    <a:ext cx="890587" cy="890587"/>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3145744" name="直接连接符 135"/>
                  <p:cNvCxnSpPr/>
                  <p:nvPr/>
                </p:nvCxnSpPr>
                <p:spPr>
                  <a:xfrm flipH="true">
                    <a:off x="2462213" y="2928938"/>
                    <a:ext cx="881063" cy="885825"/>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148" name="组合 160"/>
                <p:cNvGrpSpPr/>
                <p:nvPr/>
              </p:nvGrpSpPr>
              <p:grpSpPr>
                <a:xfrm>
                  <a:off x="2840600" y="4118481"/>
                  <a:ext cx="350629" cy="350629"/>
                  <a:chOff x="2457450" y="2928938"/>
                  <a:chExt cx="890587" cy="890587"/>
                </a:xfrm>
              </p:grpSpPr>
              <p:sp>
                <p:nvSpPr>
                  <p:cNvPr id="1049250" name="矩形 161"/>
                  <p:cNvSpPr/>
                  <p:nvPr/>
                </p:nvSpPr>
                <p:spPr>
                  <a:xfrm>
                    <a:off x="2457450" y="2928938"/>
                    <a:ext cx="885825" cy="885825"/>
                  </a:xfrm>
                  <a:prstGeom prst="rect">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3145745" name="直接连接符 162"/>
                  <p:cNvCxnSpPr/>
                  <p:nvPr/>
                </p:nvCxnSpPr>
                <p:spPr>
                  <a:xfrm>
                    <a:off x="2457450" y="2928938"/>
                    <a:ext cx="890587" cy="890587"/>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3145746" name="直接连接符 163"/>
                  <p:cNvCxnSpPr/>
                  <p:nvPr/>
                </p:nvCxnSpPr>
                <p:spPr>
                  <a:xfrm flipH="true">
                    <a:off x="2462213" y="2928938"/>
                    <a:ext cx="881063" cy="885825"/>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149" name="组合 164"/>
                <p:cNvGrpSpPr/>
                <p:nvPr/>
              </p:nvGrpSpPr>
              <p:grpSpPr>
                <a:xfrm>
                  <a:off x="2487671" y="4471920"/>
                  <a:ext cx="350629" cy="350629"/>
                  <a:chOff x="2457450" y="2928938"/>
                  <a:chExt cx="890587" cy="890587"/>
                </a:xfrm>
              </p:grpSpPr>
              <p:sp>
                <p:nvSpPr>
                  <p:cNvPr id="1049251" name="矩形 165"/>
                  <p:cNvSpPr/>
                  <p:nvPr/>
                </p:nvSpPr>
                <p:spPr>
                  <a:xfrm>
                    <a:off x="2457450" y="2928938"/>
                    <a:ext cx="885825" cy="885825"/>
                  </a:xfrm>
                  <a:prstGeom prst="rect">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3145747" name="直接连接符 166"/>
                  <p:cNvCxnSpPr/>
                  <p:nvPr/>
                </p:nvCxnSpPr>
                <p:spPr>
                  <a:xfrm>
                    <a:off x="2457450" y="2928938"/>
                    <a:ext cx="890587" cy="890587"/>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3145748" name="直接连接符 167"/>
                  <p:cNvCxnSpPr/>
                  <p:nvPr/>
                </p:nvCxnSpPr>
                <p:spPr>
                  <a:xfrm flipH="true">
                    <a:off x="2462213" y="2928938"/>
                    <a:ext cx="881063" cy="885825"/>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150" name="组合 168"/>
                <p:cNvGrpSpPr/>
                <p:nvPr/>
              </p:nvGrpSpPr>
              <p:grpSpPr>
                <a:xfrm>
                  <a:off x="2840600" y="4824338"/>
                  <a:ext cx="350629" cy="350629"/>
                  <a:chOff x="2457450" y="2928938"/>
                  <a:chExt cx="890587" cy="890587"/>
                </a:xfrm>
              </p:grpSpPr>
              <p:sp>
                <p:nvSpPr>
                  <p:cNvPr id="1049252" name="矩形 169"/>
                  <p:cNvSpPr/>
                  <p:nvPr/>
                </p:nvSpPr>
                <p:spPr>
                  <a:xfrm>
                    <a:off x="2457450" y="2928938"/>
                    <a:ext cx="885825" cy="885825"/>
                  </a:xfrm>
                  <a:prstGeom prst="rect">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3145749" name="直接连接符 170"/>
                  <p:cNvCxnSpPr/>
                  <p:nvPr/>
                </p:nvCxnSpPr>
                <p:spPr>
                  <a:xfrm>
                    <a:off x="2457450" y="2928938"/>
                    <a:ext cx="890587" cy="890587"/>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3145750" name="直接连接符 171"/>
                  <p:cNvCxnSpPr/>
                  <p:nvPr/>
                </p:nvCxnSpPr>
                <p:spPr>
                  <a:xfrm flipH="true">
                    <a:off x="2462213" y="2928938"/>
                    <a:ext cx="881063" cy="885825"/>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151" name="组合 172"/>
                <p:cNvGrpSpPr/>
                <p:nvPr/>
              </p:nvGrpSpPr>
              <p:grpSpPr>
                <a:xfrm>
                  <a:off x="2487671" y="5177777"/>
                  <a:ext cx="350629" cy="350629"/>
                  <a:chOff x="2457450" y="2928938"/>
                  <a:chExt cx="890587" cy="890587"/>
                </a:xfrm>
              </p:grpSpPr>
              <p:sp>
                <p:nvSpPr>
                  <p:cNvPr id="1049253" name="矩形 173"/>
                  <p:cNvSpPr/>
                  <p:nvPr/>
                </p:nvSpPr>
                <p:spPr>
                  <a:xfrm>
                    <a:off x="2457450" y="2928938"/>
                    <a:ext cx="885825" cy="885825"/>
                  </a:xfrm>
                  <a:prstGeom prst="rect">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3145751" name="直接连接符 174"/>
                  <p:cNvCxnSpPr/>
                  <p:nvPr/>
                </p:nvCxnSpPr>
                <p:spPr>
                  <a:xfrm>
                    <a:off x="2457450" y="2928938"/>
                    <a:ext cx="890587" cy="890587"/>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3145752" name="直接连接符 175"/>
                  <p:cNvCxnSpPr/>
                  <p:nvPr/>
                </p:nvCxnSpPr>
                <p:spPr>
                  <a:xfrm flipH="true">
                    <a:off x="2462213" y="2928938"/>
                    <a:ext cx="881063" cy="885825"/>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grpSp>
            <p:nvGrpSpPr>
              <p:cNvPr id="152" name="组合 11"/>
              <p:cNvGrpSpPr/>
              <p:nvPr/>
            </p:nvGrpSpPr>
            <p:grpSpPr>
              <a:xfrm flipH="true">
                <a:off x="8418118" y="3053569"/>
                <a:ext cx="703558" cy="2468487"/>
                <a:chOff x="6696814" y="3059919"/>
                <a:chExt cx="703558" cy="2468487"/>
              </a:xfrm>
            </p:grpSpPr>
            <p:grpSp>
              <p:nvGrpSpPr>
                <p:cNvPr id="153" name="组合 180"/>
                <p:cNvGrpSpPr/>
                <p:nvPr/>
              </p:nvGrpSpPr>
              <p:grpSpPr>
                <a:xfrm>
                  <a:off x="6696814" y="3059919"/>
                  <a:ext cx="350629" cy="350629"/>
                  <a:chOff x="2457450" y="2928938"/>
                  <a:chExt cx="890587" cy="890587"/>
                </a:xfrm>
              </p:grpSpPr>
              <p:sp>
                <p:nvSpPr>
                  <p:cNvPr id="1049254" name="矩形 181"/>
                  <p:cNvSpPr/>
                  <p:nvPr/>
                </p:nvSpPr>
                <p:spPr>
                  <a:xfrm>
                    <a:off x="2457450" y="2928938"/>
                    <a:ext cx="885825" cy="885825"/>
                  </a:xfrm>
                  <a:prstGeom prst="rect">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3145753" name="直接连接符 182"/>
                  <p:cNvCxnSpPr/>
                  <p:nvPr/>
                </p:nvCxnSpPr>
                <p:spPr>
                  <a:xfrm>
                    <a:off x="2457450" y="2928938"/>
                    <a:ext cx="890587" cy="890587"/>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3145754" name="直接连接符 183"/>
                  <p:cNvCxnSpPr/>
                  <p:nvPr/>
                </p:nvCxnSpPr>
                <p:spPr>
                  <a:xfrm flipH="true">
                    <a:off x="2462213" y="2928938"/>
                    <a:ext cx="881063" cy="885825"/>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154" name="组合 184"/>
                <p:cNvGrpSpPr/>
                <p:nvPr/>
              </p:nvGrpSpPr>
              <p:grpSpPr>
                <a:xfrm>
                  <a:off x="7049743" y="3412337"/>
                  <a:ext cx="350629" cy="350629"/>
                  <a:chOff x="2457450" y="2928938"/>
                  <a:chExt cx="890587" cy="890587"/>
                </a:xfrm>
              </p:grpSpPr>
              <p:sp>
                <p:nvSpPr>
                  <p:cNvPr id="1049255" name="矩形 185"/>
                  <p:cNvSpPr/>
                  <p:nvPr/>
                </p:nvSpPr>
                <p:spPr>
                  <a:xfrm>
                    <a:off x="2457450" y="2928938"/>
                    <a:ext cx="885825" cy="885825"/>
                  </a:xfrm>
                  <a:prstGeom prst="rect">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3145755" name="直接连接符 186"/>
                  <p:cNvCxnSpPr/>
                  <p:nvPr/>
                </p:nvCxnSpPr>
                <p:spPr>
                  <a:xfrm>
                    <a:off x="2457450" y="2928938"/>
                    <a:ext cx="890587" cy="890587"/>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3145756" name="直接连接符 187"/>
                  <p:cNvCxnSpPr/>
                  <p:nvPr/>
                </p:nvCxnSpPr>
                <p:spPr>
                  <a:xfrm flipH="true">
                    <a:off x="2462213" y="2928938"/>
                    <a:ext cx="881063" cy="885825"/>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155" name="组合 188"/>
                <p:cNvGrpSpPr/>
                <p:nvPr/>
              </p:nvGrpSpPr>
              <p:grpSpPr>
                <a:xfrm>
                  <a:off x="6696814" y="3765776"/>
                  <a:ext cx="350629" cy="350629"/>
                  <a:chOff x="2457450" y="2928938"/>
                  <a:chExt cx="890587" cy="890587"/>
                </a:xfrm>
              </p:grpSpPr>
              <p:sp>
                <p:nvSpPr>
                  <p:cNvPr id="1049256" name="矩形 189"/>
                  <p:cNvSpPr/>
                  <p:nvPr/>
                </p:nvSpPr>
                <p:spPr>
                  <a:xfrm>
                    <a:off x="2457450" y="2928938"/>
                    <a:ext cx="885825" cy="885825"/>
                  </a:xfrm>
                  <a:prstGeom prst="rect">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3145757" name="直接连接符 190"/>
                  <p:cNvCxnSpPr/>
                  <p:nvPr/>
                </p:nvCxnSpPr>
                <p:spPr>
                  <a:xfrm>
                    <a:off x="2457450" y="2928938"/>
                    <a:ext cx="890587" cy="890587"/>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3145758" name="直接连接符 191"/>
                  <p:cNvCxnSpPr/>
                  <p:nvPr/>
                </p:nvCxnSpPr>
                <p:spPr>
                  <a:xfrm flipH="true">
                    <a:off x="2462213" y="2928938"/>
                    <a:ext cx="881063" cy="885825"/>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156" name="组合 192"/>
                <p:cNvGrpSpPr/>
                <p:nvPr/>
              </p:nvGrpSpPr>
              <p:grpSpPr>
                <a:xfrm>
                  <a:off x="7049743" y="4118481"/>
                  <a:ext cx="350629" cy="350629"/>
                  <a:chOff x="2457450" y="2928938"/>
                  <a:chExt cx="890587" cy="890587"/>
                </a:xfrm>
              </p:grpSpPr>
              <p:sp>
                <p:nvSpPr>
                  <p:cNvPr id="1049257" name="矩形 193"/>
                  <p:cNvSpPr/>
                  <p:nvPr/>
                </p:nvSpPr>
                <p:spPr>
                  <a:xfrm>
                    <a:off x="2457450" y="2928938"/>
                    <a:ext cx="885825" cy="885825"/>
                  </a:xfrm>
                  <a:prstGeom prst="rect">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3145759" name="直接连接符 194"/>
                  <p:cNvCxnSpPr/>
                  <p:nvPr/>
                </p:nvCxnSpPr>
                <p:spPr>
                  <a:xfrm>
                    <a:off x="2457450" y="2928938"/>
                    <a:ext cx="890587" cy="890587"/>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3145760" name="直接连接符 195"/>
                  <p:cNvCxnSpPr/>
                  <p:nvPr/>
                </p:nvCxnSpPr>
                <p:spPr>
                  <a:xfrm flipH="true">
                    <a:off x="2462213" y="2928938"/>
                    <a:ext cx="881063" cy="885825"/>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157" name="组合 196"/>
                <p:cNvGrpSpPr/>
                <p:nvPr/>
              </p:nvGrpSpPr>
              <p:grpSpPr>
                <a:xfrm>
                  <a:off x="6696814" y="4471920"/>
                  <a:ext cx="350629" cy="350629"/>
                  <a:chOff x="2457450" y="2928938"/>
                  <a:chExt cx="890587" cy="890587"/>
                </a:xfrm>
              </p:grpSpPr>
              <p:sp>
                <p:nvSpPr>
                  <p:cNvPr id="1049258" name="矩形 197"/>
                  <p:cNvSpPr/>
                  <p:nvPr/>
                </p:nvSpPr>
                <p:spPr>
                  <a:xfrm>
                    <a:off x="2457450" y="2928938"/>
                    <a:ext cx="885825" cy="885825"/>
                  </a:xfrm>
                  <a:prstGeom prst="rect">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3145761" name="直接连接符 198"/>
                  <p:cNvCxnSpPr/>
                  <p:nvPr/>
                </p:nvCxnSpPr>
                <p:spPr>
                  <a:xfrm>
                    <a:off x="2457450" y="2928938"/>
                    <a:ext cx="890587" cy="890587"/>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3145762" name="直接连接符 199"/>
                  <p:cNvCxnSpPr/>
                  <p:nvPr/>
                </p:nvCxnSpPr>
                <p:spPr>
                  <a:xfrm flipH="true">
                    <a:off x="2462213" y="2928938"/>
                    <a:ext cx="881063" cy="885825"/>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158" name="组合 200"/>
                <p:cNvGrpSpPr/>
                <p:nvPr/>
              </p:nvGrpSpPr>
              <p:grpSpPr>
                <a:xfrm>
                  <a:off x="7049743" y="4824338"/>
                  <a:ext cx="350629" cy="350629"/>
                  <a:chOff x="2457450" y="2928938"/>
                  <a:chExt cx="890587" cy="890587"/>
                </a:xfrm>
              </p:grpSpPr>
              <p:sp>
                <p:nvSpPr>
                  <p:cNvPr id="1049259" name="矩形 201"/>
                  <p:cNvSpPr/>
                  <p:nvPr/>
                </p:nvSpPr>
                <p:spPr>
                  <a:xfrm>
                    <a:off x="2457450" y="2928938"/>
                    <a:ext cx="885825" cy="885825"/>
                  </a:xfrm>
                  <a:prstGeom prst="rect">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3145763" name="直接连接符 202"/>
                  <p:cNvCxnSpPr/>
                  <p:nvPr/>
                </p:nvCxnSpPr>
                <p:spPr>
                  <a:xfrm>
                    <a:off x="2457450" y="2928938"/>
                    <a:ext cx="890587" cy="890587"/>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3145764" name="直接连接符 203"/>
                  <p:cNvCxnSpPr/>
                  <p:nvPr/>
                </p:nvCxnSpPr>
                <p:spPr>
                  <a:xfrm flipH="true">
                    <a:off x="2462213" y="2928938"/>
                    <a:ext cx="881063" cy="885825"/>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159" name="组合 204"/>
                <p:cNvGrpSpPr/>
                <p:nvPr/>
              </p:nvGrpSpPr>
              <p:grpSpPr>
                <a:xfrm>
                  <a:off x="6696814" y="5177777"/>
                  <a:ext cx="350629" cy="350629"/>
                  <a:chOff x="2457450" y="2928938"/>
                  <a:chExt cx="890587" cy="890587"/>
                </a:xfrm>
              </p:grpSpPr>
              <p:sp>
                <p:nvSpPr>
                  <p:cNvPr id="1049260" name="矩形 205"/>
                  <p:cNvSpPr/>
                  <p:nvPr/>
                </p:nvSpPr>
                <p:spPr>
                  <a:xfrm>
                    <a:off x="2457450" y="2928938"/>
                    <a:ext cx="885825" cy="885825"/>
                  </a:xfrm>
                  <a:prstGeom prst="rect">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3145765" name="直接连接符 206"/>
                  <p:cNvCxnSpPr/>
                  <p:nvPr/>
                </p:nvCxnSpPr>
                <p:spPr>
                  <a:xfrm>
                    <a:off x="2457450" y="2928938"/>
                    <a:ext cx="890587" cy="890587"/>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3145766" name="直接连接符 207"/>
                  <p:cNvCxnSpPr/>
                  <p:nvPr/>
                </p:nvCxnSpPr>
                <p:spPr>
                  <a:xfrm flipH="true">
                    <a:off x="2462213" y="2928938"/>
                    <a:ext cx="881063" cy="885825"/>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grpSp>
            <p:nvGrpSpPr>
              <p:cNvPr id="160" name="组合 17"/>
              <p:cNvGrpSpPr/>
              <p:nvPr/>
            </p:nvGrpSpPr>
            <p:grpSpPr>
              <a:xfrm>
                <a:off x="2490740" y="2355597"/>
                <a:ext cx="6634211" cy="701512"/>
                <a:chOff x="2490740" y="2355597"/>
                <a:chExt cx="6634211" cy="701512"/>
              </a:xfrm>
            </p:grpSpPr>
            <p:grpSp>
              <p:nvGrpSpPr>
                <p:cNvPr id="161" name="组合 12"/>
                <p:cNvGrpSpPr/>
                <p:nvPr/>
              </p:nvGrpSpPr>
              <p:grpSpPr>
                <a:xfrm>
                  <a:off x="2490740" y="2355597"/>
                  <a:ext cx="4538711" cy="701512"/>
                  <a:chOff x="2490740" y="2355597"/>
                  <a:chExt cx="4538711" cy="701512"/>
                </a:xfrm>
              </p:grpSpPr>
              <p:grpSp>
                <p:nvGrpSpPr>
                  <p:cNvPr id="162" name="组合 8"/>
                  <p:cNvGrpSpPr/>
                  <p:nvPr/>
                </p:nvGrpSpPr>
                <p:grpSpPr>
                  <a:xfrm>
                    <a:off x="2490740" y="2355597"/>
                    <a:ext cx="350629" cy="350629"/>
                    <a:chOff x="2457450" y="2928938"/>
                    <a:chExt cx="890587" cy="890587"/>
                  </a:xfrm>
                </p:grpSpPr>
                <p:sp>
                  <p:nvSpPr>
                    <p:cNvPr id="1049261" name="矩形 1"/>
                    <p:cNvSpPr/>
                    <p:nvPr/>
                  </p:nvSpPr>
                  <p:spPr>
                    <a:xfrm>
                      <a:off x="2457450" y="2928938"/>
                      <a:ext cx="885825" cy="885825"/>
                    </a:xfrm>
                    <a:prstGeom prst="rect">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3145767" name="直接连接符 3"/>
                    <p:cNvCxnSpPr/>
                    <p:nvPr/>
                  </p:nvCxnSpPr>
                  <p:spPr>
                    <a:xfrm>
                      <a:off x="2457450" y="2928938"/>
                      <a:ext cx="890587" cy="890587"/>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3145768" name="直接连接符 75"/>
                    <p:cNvCxnSpPr/>
                    <p:nvPr/>
                  </p:nvCxnSpPr>
                  <p:spPr>
                    <a:xfrm flipH="true">
                      <a:off x="2462213" y="2928938"/>
                      <a:ext cx="881063" cy="885825"/>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163" name="组合 88"/>
                  <p:cNvGrpSpPr/>
                  <p:nvPr/>
                </p:nvGrpSpPr>
                <p:grpSpPr>
                  <a:xfrm>
                    <a:off x="2840600" y="2706480"/>
                    <a:ext cx="350629" cy="350629"/>
                    <a:chOff x="2457450" y="2928938"/>
                    <a:chExt cx="890587" cy="890587"/>
                  </a:xfrm>
                </p:grpSpPr>
                <p:sp>
                  <p:nvSpPr>
                    <p:cNvPr id="1049262" name="矩形 89"/>
                    <p:cNvSpPr/>
                    <p:nvPr/>
                  </p:nvSpPr>
                  <p:spPr>
                    <a:xfrm>
                      <a:off x="2457450" y="2928938"/>
                      <a:ext cx="885825" cy="885825"/>
                    </a:xfrm>
                    <a:prstGeom prst="rect">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3145769" name="直接连接符 90"/>
                    <p:cNvCxnSpPr/>
                    <p:nvPr/>
                  </p:nvCxnSpPr>
                  <p:spPr>
                    <a:xfrm>
                      <a:off x="2457450" y="2928938"/>
                      <a:ext cx="890587" cy="890587"/>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3145770" name="直接连接符 91"/>
                    <p:cNvCxnSpPr/>
                    <p:nvPr/>
                  </p:nvCxnSpPr>
                  <p:spPr>
                    <a:xfrm flipH="true">
                      <a:off x="2462213" y="2928938"/>
                      <a:ext cx="881063" cy="885825"/>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164" name="组合 92"/>
                  <p:cNvGrpSpPr/>
                  <p:nvPr/>
                </p:nvGrpSpPr>
                <p:grpSpPr>
                  <a:xfrm>
                    <a:off x="3188413" y="2358666"/>
                    <a:ext cx="350629" cy="350629"/>
                    <a:chOff x="2457450" y="2928938"/>
                    <a:chExt cx="890587" cy="890587"/>
                  </a:xfrm>
                </p:grpSpPr>
                <p:sp>
                  <p:nvSpPr>
                    <p:cNvPr id="1049263" name="矩形 93"/>
                    <p:cNvSpPr/>
                    <p:nvPr/>
                  </p:nvSpPr>
                  <p:spPr>
                    <a:xfrm>
                      <a:off x="2457450" y="2928938"/>
                      <a:ext cx="885825" cy="885825"/>
                    </a:xfrm>
                    <a:prstGeom prst="rect">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3145771" name="直接连接符 94"/>
                    <p:cNvCxnSpPr/>
                    <p:nvPr/>
                  </p:nvCxnSpPr>
                  <p:spPr>
                    <a:xfrm>
                      <a:off x="2457450" y="2928938"/>
                      <a:ext cx="890587" cy="890587"/>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3145772" name="直接连接符 95"/>
                    <p:cNvCxnSpPr/>
                    <p:nvPr/>
                  </p:nvCxnSpPr>
                  <p:spPr>
                    <a:xfrm flipH="true">
                      <a:off x="2462213" y="2928938"/>
                      <a:ext cx="881063" cy="885825"/>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165" name="组合 108"/>
                  <p:cNvGrpSpPr/>
                  <p:nvPr/>
                </p:nvGrpSpPr>
                <p:grpSpPr>
                  <a:xfrm>
                    <a:off x="3540318" y="2706480"/>
                    <a:ext cx="350629" cy="350629"/>
                    <a:chOff x="2457450" y="2928938"/>
                    <a:chExt cx="890587" cy="890587"/>
                  </a:xfrm>
                </p:grpSpPr>
                <p:sp>
                  <p:nvSpPr>
                    <p:cNvPr id="1049264" name="矩形 109"/>
                    <p:cNvSpPr/>
                    <p:nvPr/>
                  </p:nvSpPr>
                  <p:spPr>
                    <a:xfrm>
                      <a:off x="2457450" y="2928938"/>
                      <a:ext cx="885825" cy="885825"/>
                    </a:xfrm>
                    <a:prstGeom prst="rect">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3145773" name="直接连接符 110"/>
                    <p:cNvCxnSpPr/>
                    <p:nvPr/>
                  </p:nvCxnSpPr>
                  <p:spPr>
                    <a:xfrm>
                      <a:off x="2457450" y="2928938"/>
                      <a:ext cx="890587" cy="890587"/>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3145774" name="直接连接符 111"/>
                    <p:cNvCxnSpPr/>
                    <p:nvPr/>
                  </p:nvCxnSpPr>
                  <p:spPr>
                    <a:xfrm flipH="true">
                      <a:off x="2462213" y="2928938"/>
                      <a:ext cx="881063" cy="885825"/>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166" name="组合 112"/>
                  <p:cNvGrpSpPr/>
                  <p:nvPr/>
                </p:nvGrpSpPr>
                <p:grpSpPr>
                  <a:xfrm>
                    <a:off x="3888132" y="2358666"/>
                    <a:ext cx="350629" cy="350629"/>
                    <a:chOff x="2457450" y="2928938"/>
                    <a:chExt cx="890587" cy="890587"/>
                  </a:xfrm>
                </p:grpSpPr>
                <p:sp>
                  <p:nvSpPr>
                    <p:cNvPr id="1049265" name="矩形 113"/>
                    <p:cNvSpPr/>
                    <p:nvPr/>
                  </p:nvSpPr>
                  <p:spPr>
                    <a:xfrm>
                      <a:off x="2457450" y="2928938"/>
                      <a:ext cx="885825" cy="885825"/>
                    </a:xfrm>
                    <a:prstGeom prst="rect">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3145775" name="直接连接符 114"/>
                    <p:cNvCxnSpPr/>
                    <p:nvPr/>
                  </p:nvCxnSpPr>
                  <p:spPr>
                    <a:xfrm>
                      <a:off x="2457450" y="2928938"/>
                      <a:ext cx="890587" cy="890587"/>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3145776" name="直接连接符 115"/>
                    <p:cNvCxnSpPr/>
                    <p:nvPr/>
                  </p:nvCxnSpPr>
                  <p:spPr>
                    <a:xfrm flipH="true">
                      <a:off x="2462213" y="2928938"/>
                      <a:ext cx="881063" cy="885825"/>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167" name="组合 116"/>
                  <p:cNvGrpSpPr/>
                  <p:nvPr/>
                </p:nvGrpSpPr>
                <p:grpSpPr>
                  <a:xfrm>
                    <a:off x="4235945" y="2706480"/>
                    <a:ext cx="350629" cy="350629"/>
                    <a:chOff x="2457450" y="2928938"/>
                    <a:chExt cx="890587" cy="890587"/>
                  </a:xfrm>
                </p:grpSpPr>
                <p:sp>
                  <p:nvSpPr>
                    <p:cNvPr id="1049266" name="矩形 117"/>
                    <p:cNvSpPr/>
                    <p:nvPr/>
                  </p:nvSpPr>
                  <p:spPr>
                    <a:xfrm>
                      <a:off x="2457450" y="2928938"/>
                      <a:ext cx="885825" cy="885825"/>
                    </a:xfrm>
                    <a:prstGeom prst="rect">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3145777" name="直接连接符 118"/>
                    <p:cNvCxnSpPr/>
                    <p:nvPr/>
                  </p:nvCxnSpPr>
                  <p:spPr>
                    <a:xfrm>
                      <a:off x="2457450" y="2928938"/>
                      <a:ext cx="890587" cy="890587"/>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3145778" name="直接连接符 119"/>
                    <p:cNvCxnSpPr/>
                    <p:nvPr/>
                  </p:nvCxnSpPr>
                  <p:spPr>
                    <a:xfrm flipH="true">
                      <a:off x="2462213" y="2928938"/>
                      <a:ext cx="881063" cy="885825"/>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168" name="组合 120"/>
                  <p:cNvGrpSpPr/>
                  <p:nvPr/>
                </p:nvGrpSpPr>
                <p:grpSpPr>
                  <a:xfrm>
                    <a:off x="4583758" y="2358666"/>
                    <a:ext cx="350629" cy="350629"/>
                    <a:chOff x="2457450" y="2928938"/>
                    <a:chExt cx="890587" cy="890587"/>
                  </a:xfrm>
                </p:grpSpPr>
                <p:sp>
                  <p:nvSpPr>
                    <p:cNvPr id="1049267" name="矩形 121"/>
                    <p:cNvSpPr/>
                    <p:nvPr/>
                  </p:nvSpPr>
                  <p:spPr>
                    <a:xfrm>
                      <a:off x="2457450" y="2928938"/>
                      <a:ext cx="885825" cy="885825"/>
                    </a:xfrm>
                    <a:prstGeom prst="rect">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3145779" name="直接连接符 122"/>
                    <p:cNvCxnSpPr/>
                    <p:nvPr/>
                  </p:nvCxnSpPr>
                  <p:spPr>
                    <a:xfrm>
                      <a:off x="2457450" y="2928938"/>
                      <a:ext cx="890587" cy="890587"/>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3145780" name="直接连接符 123"/>
                    <p:cNvCxnSpPr/>
                    <p:nvPr/>
                  </p:nvCxnSpPr>
                  <p:spPr>
                    <a:xfrm flipH="true">
                      <a:off x="2462213" y="2928938"/>
                      <a:ext cx="881063" cy="885825"/>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169" name="组合 136"/>
                  <p:cNvGrpSpPr/>
                  <p:nvPr/>
                </p:nvGrpSpPr>
                <p:grpSpPr>
                  <a:xfrm>
                    <a:off x="4935664" y="2706480"/>
                    <a:ext cx="350629" cy="350629"/>
                    <a:chOff x="2457450" y="2928938"/>
                    <a:chExt cx="890587" cy="890587"/>
                  </a:xfrm>
                </p:grpSpPr>
                <p:sp>
                  <p:nvSpPr>
                    <p:cNvPr id="1049268" name="矩形 137"/>
                    <p:cNvSpPr/>
                    <p:nvPr/>
                  </p:nvSpPr>
                  <p:spPr>
                    <a:xfrm>
                      <a:off x="2457450" y="2928938"/>
                      <a:ext cx="885825" cy="885825"/>
                    </a:xfrm>
                    <a:prstGeom prst="rect">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3145781" name="直接连接符 138"/>
                    <p:cNvCxnSpPr/>
                    <p:nvPr/>
                  </p:nvCxnSpPr>
                  <p:spPr>
                    <a:xfrm>
                      <a:off x="2457450" y="2928938"/>
                      <a:ext cx="890587" cy="890587"/>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3145782" name="直接连接符 139"/>
                    <p:cNvCxnSpPr/>
                    <p:nvPr/>
                  </p:nvCxnSpPr>
                  <p:spPr>
                    <a:xfrm flipH="true">
                      <a:off x="2462213" y="2928938"/>
                      <a:ext cx="881063" cy="885825"/>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170" name="组合 140"/>
                  <p:cNvGrpSpPr/>
                  <p:nvPr/>
                </p:nvGrpSpPr>
                <p:grpSpPr>
                  <a:xfrm>
                    <a:off x="5283477" y="2358666"/>
                    <a:ext cx="350629" cy="350629"/>
                    <a:chOff x="2457450" y="2928938"/>
                    <a:chExt cx="890587" cy="890587"/>
                  </a:xfrm>
                </p:grpSpPr>
                <p:sp>
                  <p:nvSpPr>
                    <p:cNvPr id="1049269" name="矩形 141"/>
                    <p:cNvSpPr/>
                    <p:nvPr/>
                  </p:nvSpPr>
                  <p:spPr>
                    <a:xfrm>
                      <a:off x="2457450" y="2928938"/>
                      <a:ext cx="885825" cy="885825"/>
                    </a:xfrm>
                    <a:prstGeom prst="rect">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3145783" name="直接连接符 142"/>
                    <p:cNvCxnSpPr/>
                    <p:nvPr/>
                  </p:nvCxnSpPr>
                  <p:spPr>
                    <a:xfrm>
                      <a:off x="2457450" y="2928938"/>
                      <a:ext cx="890587" cy="890587"/>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3145784" name="直接连接符 143"/>
                    <p:cNvCxnSpPr/>
                    <p:nvPr/>
                  </p:nvCxnSpPr>
                  <p:spPr>
                    <a:xfrm flipH="true">
                      <a:off x="2462213" y="2928938"/>
                      <a:ext cx="881063" cy="885825"/>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171" name="组合 144"/>
                  <p:cNvGrpSpPr/>
                  <p:nvPr/>
                </p:nvGrpSpPr>
                <p:grpSpPr>
                  <a:xfrm>
                    <a:off x="5635382" y="2706480"/>
                    <a:ext cx="350629" cy="350629"/>
                    <a:chOff x="2457450" y="2928938"/>
                    <a:chExt cx="890587" cy="890587"/>
                  </a:xfrm>
                </p:grpSpPr>
                <p:sp>
                  <p:nvSpPr>
                    <p:cNvPr id="1049270" name="矩形 145"/>
                    <p:cNvSpPr/>
                    <p:nvPr/>
                  </p:nvSpPr>
                  <p:spPr>
                    <a:xfrm>
                      <a:off x="2457450" y="2928938"/>
                      <a:ext cx="885825" cy="885825"/>
                    </a:xfrm>
                    <a:prstGeom prst="rect">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3145785" name="直接连接符 146"/>
                    <p:cNvCxnSpPr/>
                    <p:nvPr/>
                  </p:nvCxnSpPr>
                  <p:spPr>
                    <a:xfrm>
                      <a:off x="2457450" y="2928938"/>
                      <a:ext cx="890587" cy="890587"/>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3145786" name="直接连接符 147"/>
                    <p:cNvCxnSpPr/>
                    <p:nvPr/>
                  </p:nvCxnSpPr>
                  <p:spPr>
                    <a:xfrm flipH="true">
                      <a:off x="2462213" y="2928938"/>
                      <a:ext cx="881063" cy="885825"/>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172" name="组合 148"/>
                  <p:cNvGrpSpPr/>
                  <p:nvPr/>
                </p:nvGrpSpPr>
                <p:grpSpPr>
                  <a:xfrm>
                    <a:off x="5983196" y="2358666"/>
                    <a:ext cx="350629" cy="350629"/>
                    <a:chOff x="2457450" y="2928938"/>
                    <a:chExt cx="890587" cy="890587"/>
                  </a:xfrm>
                </p:grpSpPr>
                <p:sp>
                  <p:nvSpPr>
                    <p:cNvPr id="1049271" name="矩形 149"/>
                    <p:cNvSpPr/>
                    <p:nvPr/>
                  </p:nvSpPr>
                  <p:spPr>
                    <a:xfrm>
                      <a:off x="2457450" y="2928938"/>
                      <a:ext cx="885825" cy="885825"/>
                    </a:xfrm>
                    <a:prstGeom prst="rect">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3145787" name="直接连接符 150"/>
                    <p:cNvCxnSpPr/>
                    <p:nvPr/>
                  </p:nvCxnSpPr>
                  <p:spPr>
                    <a:xfrm>
                      <a:off x="2457450" y="2928938"/>
                      <a:ext cx="890587" cy="890587"/>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3145788" name="直接连接符 151"/>
                    <p:cNvCxnSpPr/>
                    <p:nvPr/>
                  </p:nvCxnSpPr>
                  <p:spPr>
                    <a:xfrm flipH="true">
                      <a:off x="2462213" y="2928938"/>
                      <a:ext cx="881063" cy="885825"/>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173" name="组合 152"/>
                  <p:cNvGrpSpPr/>
                  <p:nvPr/>
                </p:nvGrpSpPr>
                <p:grpSpPr>
                  <a:xfrm>
                    <a:off x="6331009" y="2706480"/>
                    <a:ext cx="350629" cy="350629"/>
                    <a:chOff x="2457450" y="2928938"/>
                    <a:chExt cx="890587" cy="890587"/>
                  </a:xfrm>
                </p:grpSpPr>
                <p:sp>
                  <p:nvSpPr>
                    <p:cNvPr id="1049272" name="矩形 153"/>
                    <p:cNvSpPr/>
                    <p:nvPr/>
                  </p:nvSpPr>
                  <p:spPr>
                    <a:xfrm>
                      <a:off x="2457450" y="2928938"/>
                      <a:ext cx="885825" cy="885825"/>
                    </a:xfrm>
                    <a:prstGeom prst="rect">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3145789" name="直接连接符 154"/>
                    <p:cNvCxnSpPr/>
                    <p:nvPr/>
                  </p:nvCxnSpPr>
                  <p:spPr>
                    <a:xfrm>
                      <a:off x="2457450" y="2928938"/>
                      <a:ext cx="890587" cy="890587"/>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3145790" name="直接连接符 155"/>
                    <p:cNvCxnSpPr/>
                    <p:nvPr/>
                  </p:nvCxnSpPr>
                  <p:spPr>
                    <a:xfrm flipH="true">
                      <a:off x="2462213" y="2928938"/>
                      <a:ext cx="881063" cy="885825"/>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174" name="组合 156"/>
                  <p:cNvGrpSpPr/>
                  <p:nvPr/>
                </p:nvGrpSpPr>
                <p:grpSpPr>
                  <a:xfrm>
                    <a:off x="6678822" y="2358666"/>
                    <a:ext cx="350629" cy="350629"/>
                    <a:chOff x="2457450" y="2928938"/>
                    <a:chExt cx="890587" cy="890587"/>
                  </a:xfrm>
                </p:grpSpPr>
                <p:sp>
                  <p:nvSpPr>
                    <p:cNvPr id="1049273" name="矩形 157"/>
                    <p:cNvSpPr/>
                    <p:nvPr/>
                  </p:nvSpPr>
                  <p:spPr>
                    <a:xfrm>
                      <a:off x="2457450" y="2928938"/>
                      <a:ext cx="885825" cy="885825"/>
                    </a:xfrm>
                    <a:prstGeom prst="rect">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3145791" name="直接连接符 158"/>
                    <p:cNvCxnSpPr/>
                    <p:nvPr/>
                  </p:nvCxnSpPr>
                  <p:spPr>
                    <a:xfrm>
                      <a:off x="2457450" y="2928938"/>
                      <a:ext cx="890587" cy="890587"/>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3145792" name="直接连接符 159"/>
                    <p:cNvCxnSpPr/>
                    <p:nvPr/>
                  </p:nvCxnSpPr>
                  <p:spPr>
                    <a:xfrm flipH="true">
                      <a:off x="2462213" y="2928938"/>
                      <a:ext cx="881063" cy="885825"/>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grpSp>
              <p:nvGrpSpPr>
                <p:cNvPr id="175" name="组合 15"/>
                <p:cNvGrpSpPr/>
                <p:nvPr/>
              </p:nvGrpSpPr>
              <p:grpSpPr>
                <a:xfrm>
                  <a:off x="7031164" y="2358666"/>
                  <a:ext cx="2093787" cy="698443"/>
                  <a:chOff x="9755314" y="2358666"/>
                  <a:chExt cx="2093787" cy="698443"/>
                </a:xfrm>
              </p:grpSpPr>
              <p:grpSp>
                <p:nvGrpSpPr>
                  <p:cNvPr id="176" name="组合 273"/>
                  <p:cNvGrpSpPr/>
                  <p:nvPr/>
                </p:nvGrpSpPr>
                <p:grpSpPr>
                  <a:xfrm>
                    <a:off x="9755314" y="2706480"/>
                    <a:ext cx="350629" cy="350629"/>
                    <a:chOff x="2457450" y="2928938"/>
                    <a:chExt cx="890587" cy="890587"/>
                  </a:xfrm>
                </p:grpSpPr>
                <p:sp>
                  <p:nvSpPr>
                    <p:cNvPr id="1049274" name="矩形 294"/>
                    <p:cNvSpPr/>
                    <p:nvPr/>
                  </p:nvSpPr>
                  <p:spPr>
                    <a:xfrm>
                      <a:off x="2457450" y="2928938"/>
                      <a:ext cx="885825" cy="885825"/>
                    </a:xfrm>
                    <a:prstGeom prst="rect">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3145793" name="直接连接符 295"/>
                    <p:cNvCxnSpPr/>
                    <p:nvPr/>
                  </p:nvCxnSpPr>
                  <p:spPr>
                    <a:xfrm>
                      <a:off x="2457450" y="2928938"/>
                      <a:ext cx="890587" cy="890587"/>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3145794" name="直接连接符 296"/>
                    <p:cNvCxnSpPr/>
                    <p:nvPr/>
                  </p:nvCxnSpPr>
                  <p:spPr>
                    <a:xfrm flipH="true">
                      <a:off x="2462213" y="2928938"/>
                      <a:ext cx="881063" cy="885825"/>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177" name="组合 274"/>
                  <p:cNvGrpSpPr/>
                  <p:nvPr/>
                </p:nvGrpSpPr>
                <p:grpSpPr>
                  <a:xfrm>
                    <a:off x="10103127" y="2358666"/>
                    <a:ext cx="350629" cy="350629"/>
                    <a:chOff x="2457450" y="2928938"/>
                    <a:chExt cx="890587" cy="890587"/>
                  </a:xfrm>
                </p:grpSpPr>
                <p:sp>
                  <p:nvSpPr>
                    <p:cNvPr id="1049275" name="矩形 291"/>
                    <p:cNvSpPr/>
                    <p:nvPr/>
                  </p:nvSpPr>
                  <p:spPr>
                    <a:xfrm>
                      <a:off x="2457450" y="2928938"/>
                      <a:ext cx="885825" cy="885825"/>
                    </a:xfrm>
                    <a:prstGeom prst="rect">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3145795" name="直接连接符 292"/>
                    <p:cNvCxnSpPr/>
                    <p:nvPr/>
                  </p:nvCxnSpPr>
                  <p:spPr>
                    <a:xfrm>
                      <a:off x="2457450" y="2928938"/>
                      <a:ext cx="890587" cy="890587"/>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3145796" name="直接连接符 293"/>
                    <p:cNvCxnSpPr/>
                    <p:nvPr/>
                  </p:nvCxnSpPr>
                  <p:spPr>
                    <a:xfrm flipH="true">
                      <a:off x="2462213" y="2928938"/>
                      <a:ext cx="881063" cy="885825"/>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178" name="组合 275"/>
                  <p:cNvGrpSpPr/>
                  <p:nvPr/>
                </p:nvGrpSpPr>
                <p:grpSpPr>
                  <a:xfrm>
                    <a:off x="10455032" y="2706480"/>
                    <a:ext cx="350629" cy="350629"/>
                    <a:chOff x="2457450" y="2928938"/>
                    <a:chExt cx="890587" cy="890587"/>
                  </a:xfrm>
                </p:grpSpPr>
                <p:sp>
                  <p:nvSpPr>
                    <p:cNvPr id="1049276" name="矩形 288"/>
                    <p:cNvSpPr/>
                    <p:nvPr/>
                  </p:nvSpPr>
                  <p:spPr>
                    <a:xfrm>
                      <a:off x="2457450" y="2928938"/>
                      <a:ext cx="885825" cy="885825"/>
                    </a:xfrm>
                    <a:prstGeom prst="rect">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3145797" name="直接连接符 289"/>
                    <p:cNvCxnSpPr/>
                    <p:nvPr/>
                  </p:nvCxnSpPr>
                  <p:spPr>
                    <a:xfrm>
                      <a:off x="2457450" y="2928938"/>
                      <a:ext cx="890587" cy="890587"/>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3145798" name="直接连接符 290"/>
                    <p:cNvCxnSpPr/>
                    <p:nvPr/>
                  </p:nvCxnSpPr>
                  <p:spPr>
                    <a:xfrm flipH="true">
                      <a:off x="2462213" y="2928938"/>
                      <a:ext cx="881063" cy="885825"/>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179" name="组合 276"/>
                  <p:cNvGrpSpPr/>
                  <p:nvPr/>
                </p:nvGrpSpPr>
                <p:grpSpPr>
                  <a:xfrm>
                    <a:off x="10802846" y="2358666"/>
                    <a:ext cx="350629" cy="350629"/>
                    <a:chOff x="2457450" y="2928938"/>
                    <a:chExt cx="890587" cy="890587"/>
                  </a:xfrm>
                </p:grpSpPr>
                <p:sp>
                  <p:nvSpPr>
                    <p:cNvPr id="1049277" name="矩形 285"/>
                    <p:cNvSpPr/>
                    <p:nvPr/>
                  </p:nvSpPr>
                  <p:spPr>
                    <a:xfrm>
                      <a:off x="2457450" y="2928938"/>
                      <a:ext cx="885825" cy="885825"/>
                    </a:xfrm>
                    <a:prstGeom prst="rect">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3145799" name="直接连接符 286"/>
                    <p:cNvCxnSpPr/>
                    <p:nvPr/>
                  </p:nvCxnSpPr>
                  <p:spPr>
                    <a:xfrm>
                      <a:off x="2457450" y="2928938"/>
                      <a:ext cx="890587" cy="890587"/>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3145800" name="直接连接符 287"/>
                    <p:cNvCxnSpPr/>
                    <p:nvPr/>
                  </p:nvCxnSpPr>
                  <p:spPr>
                    <a:xfrm flipH="true">
                      <a:off x="2462213" y="2928938"/>
                      <a:ext cx="881063" cy="885825"/>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180" name="组合 277"/>
                  <p:cNvGrpSpPr/>
                  <p:nvPr/>
                </p:nvGrpSpPr>
                <p:grpSpPr>
                  <a:xfrm>
                    <a:off x="11150659" y="2706480"/>
                    <a:ext cx="350629" cy="350629"/>
                    <a:chOff x="2457450" y="2928938"/>
                    <a:chExt cx="890587" cy="890587"/>
                  </a:xfrm>
                </p:grpSpPr>
                <p:sp>
                  <p:nvSpPr>
                    <p:cNvPr id="1049278" name="矩形 282"/>
                    <p:cNvSpPr/>
                    <p:nvPr/>
                  </p:nvSpPr>
                  <p:spPr>
                    <a:xfrm>
                      <a:off x="2457450" y="2928938"/>
                      <a:ext cx="885825" cy="885825"/>
                    </a:xfrm>
                    <a:prstGeom prst="rect">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3145801" name="直接连接符 283"/>
                    <p:cNvCxnSpPr/>
                    <p:nvPr/>
                  </p:nvCxnSpPr>
                  <p:spPr>
                    <a:xfrm>
                      <a:off x="2457450" y="2928938"/>
                      <a:ext cx="890587" cy="890587"/>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3145802" name="直接连接符 284"/>
                    <p:cNvCxnSpPr/>
                    <p:nvPr/>
                  </p:nvCxnSpPr>
                  <p:spPr>
                    <a:xfrm flipH="true">
                      <a:off x="2462213" y="2928938"/>
                      <a:ext cx="881063" cy="885825"/>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181" name="组合 278"/>
                  <p:cNvGrpSpPr/>
                  <p:nvPr/>
                </p:nvGrpSpPr>
                <p:grpSpPr>
                  <a:xfrm>
                    <a:off x="11498472" y="2358666"/>
                    <a:ext cx="350629" cy="350629"/>
                    <a:chOff x="2457450" y="2928938"/>
                    <a:chExt cx="890587" cy="890587"/>
                  </a:xfrm>
                </p:grpSpPr>
                <p:sp>
                  <p:nvSpPr>
                    <p:cNvPr id="1049279" name="矩形 279"/>
                    <p:cNvSpPr/>
                    <p:nvPr/>
                  </p:nvSpPr>
                  <p:spPr>
                    <a:xfrm>
                      <a:off x="2457450" y="2928938"/>
                      <a:ext cx="885825" cy="885825"/>
                    </a:xfrm>
                    <a:prstGeom prst="rect">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3145803" name="直接连接符 280"/>
                    <p:cNvCxnSpPr/>
                    <p:nvPr/>
                  </p:nvCxnSpPr>
                  <p:spPr>
                    <a:xfrm>
                      <a:off x="2457450" y="2928938"/>
                      <a:ext cx="890587" cy="890587"/>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3145804" name="直接连接符 281"/>
                    <p:cNvCxnSpPr/>
                    <p:nvPr/>
                  </p:nvCxnSpPr>
                  <p:spPr>
                    <a:xfrm flipH="true">
                      <a:off x="2462213" y="2928938"/>
                      <a:ext cx="881063" cy="885825"/>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grpSp>
          <p:grpSp>
            <p:nvGrpSpPr>
              <p:cNvPr id="182" name="组合 16"/>
              <p:cNvGrpSpPr/>
              <p:nvPr/>
            </p:nvGrpSpPr>
            <p:grpSpPr>
              <a:xfrm>
                <a:off x="2490740" y="5515409"/>
                <a:ext cx="6634211" cy="707628"/>
                <a:chOff x="2490740" y="5515409"/>
                <a:chExt cx="6634211" cy="707628"/>
              </a:xfrm>
            </p:grpSpPr>
            <p:grpSp>
              <p:nvGrpSpPr>
                <p:cNvPr id="183" name="组合 212"/>
                <p:cNvGrpSpPr/>
                <p:nvPr/>
              </p:nvGrpSpPr>
              <p:grpSpPr>
                <a:xfrm flipV="true">
                  <a:off x="2490740" y="5521525"/>
                  <a:ext cx="4538711" cy="701512"/>
                  <a:chOff x="2490740" y="2355597"/>
                  <a:chExt cx="4538711" cy="701512"/>
                </a:xfrm>
              </p:grpSpPr>
              <p:grpSp>
                <p:nvGrpSpPr>
                  <p:cNvPr id="184" name="组合 213"/>
                  <p:cNvGrpSpPr/>
                  <p:nvPr/>
                </p:nvGrpSpPr>
                <p:grpSpPr>
                  <a:xfrm>
                    <a:off x="2490740" y="2355597"/>
                    <a:ext cx="350629" cy="350629"/>
                    <a:chOff x="2457450" y="2928938"/>
                    <a:chExt cx="890587" cy="890587"/>
                  </a:xfrm>
                </p:grpSpPr>
                <p:sp>
                  <p:nvSpPr>
                    <p:cNvPr id="1049280" name="矩形 262"/>
                    <p:cNvSpPr/>
                    <p:nvPr/>
                  </p:nvSpPr>
                  <p:spPr>
                    <a:xfrm>
                      <a:off x="2457450" y="2928938"/>
                      <a:ext cx="885825" cy="885825"/>
                    </a:xfrm>
                    <a:prstGeom prst="rect">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3145805" name="直接连接符 263"/>
                    <p:cNvCxnSpPr/>
                    <p:nvPr/>
                  </p:nvCxnSpPr>
                  <p:spPr>
                    <a:xfrm>
                      <a:off x="2457450" y="2928938"/>
                      <a:ext cx="890587" cy="890587"/>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3145806" name="直接连接符 264"/>
                    <p:cNvCxnSpPr/>
                    <p:nvPr/>
                  </p:nvCxnSpPr>
                  <p:spPr>
                    <a:xfrm flipH="true">
                      <a:off x="2462213" y="2928938"/>
                      <a:ext cx="881063" cy="885825"/>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185" name="组合 214"/>
                  <p:cNvGrpSpPr/>
                  <p:nvPr/>
                </p:nvGrpSpPr>
                <p:grpSpPr>
                  <a:xfrm>
                    <a:off x="2840600" y="2706480"/>
                    <a:ext cx="350629" cy="350629"/>
                    <a:chOff x="2457450" y="2928938"/>
                    <a:chExt cx="890587" cy="890587"/>
                  </a:xfrm>
                </p:grpSpPr>
                <p:sp>
                  <p:nvSpPr>
                    <p:cNvPr id="1049281" name="矩形 259"/>
                    <p:cNvSpPr/>
                    <p:nvPr/>
                  </p:nvSpPr>
                  <p:spPr>
                    <a:xfrm>
                      <a:off x="2457450" y="2928938"/>
                      <a:ext cx="885825" cy="885825"/>
                    </a:xfrm>
                    <a:prstGeom prst="rect">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3145807" name="直接连接符 260"/>
                    <p:cNvCxnSpPr/>
                    <p:nvPr/>
                  </p:nvCxnSpPr>
                  <p:spPr>
                    <a:xfrm>
                      <a:off x="2457450" y="2928938"/>
                      <a:ext cx="890587" cy="890587"/>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3145808" name="直接连接符 261"/>
                    <p:cNvCxnSpPr/>
                    <p:nvPr/>
                  </p:nvCxnSpPr>
                  <p:spPr>
                    <a:xfrm flipH="true">
                      <a:off x="2462213" y="2928938"/>
                      <a:ext cx="881063" cy="885825"/>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186" name="组合 215"/>
                  <p:cNvGrpSpPr/>
                  <p:nvPr/>
                </p:nvGrpSpPr>
                <p:grpSpPr>
                  <a:xfrm>
                    <a:off x="3188413" y="2358666"/>
                    <a:ext cx="350629" cy="350629"/>
                    <a:chOff x="2457450" y="2928938"/>
                    <a:chExt cx="890587" cy="890587"/>
                  </a:xfrm>
                </p:grpSpPr>
                <p:sp>
                  <p:nvSpPr>
                    <p:cNvPr id="1049282" name="矩形 256"/>
                    <p:cNvSpPr/>
                    <p:nvPr/>
                  </p:nvSpPr>
                  <p:spPr>
                    <a:xfrm>
                      <a:off x="2457450" y="2928938"/>
                      <a:ext cx="885825" cy="885825"/>
                    </a:xfrm>
                    <a:prstGeom prst="rect">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3145809" name="直接连接符 257"/>
                    <p:cNvCxnSpPr/>
                    <p:nvPr/>
                  </p:nvCxnSpPr>
                  <p:spPr>
                    <a:xfrm>
                      <a:off x="2457450" y="2928938"/>
                      <a:ext cx="890587" cy="890587"/>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3145810" name="直接连接符 258"/>
                    <p:cNvCxnSpPr/>
                    <p:nvPr/>
                  </p:nvCxnSpPr>
                  <p:spPr>
                    <a:xfrm flipH="true">
                      <a:off x="2462213" y="2928938"/>
                      <a:ext cx="881063" cy="885825"/>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187" name="组合 216"/>
                  <p:cNvGrpSpPr/>
                  <p:nvPr/>
                </p:nvGrpSpPr>
                <p:grpSpPr>
                  <a:xfrm>
                    <a:off x="3540318" y="2706480"/>
                    <a:ext cx="350629" cy="350629"/>
                    <a:chOff x="2457450" y="2928938"/>
                    <a:chExt cx="890587" cy="890587"/>
                  </a:xfrm>
                </p:grpSpPr>
                <p:sp>
                  <p:nvSpPr>
                    <p:cNvPr id="1049283" name="矩形 253"/>
                    <p:cNvSpPr/>
                    <p:nvPr/>
                  </p:nvSpPr>
                  <p:spPr>
                    <a:xfrm>
                      <a:off x="2457450" y="2928938"/>
                      <a:ext cx="885825" cy="885825"/>
                    </a:xfrm>
                    <a:prstGeom prst="rect">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3145811" name="直接连接符 254"/>
                    <p:cNvCxnSpPr/>
                    <p:nvPr/>
                  </p:nvCxnSpPr>
                  <p:spPr>
                    <a:xfrm>
                      <a:off x="2457450" y="2928938"/>
                      <a:ext cx="890587" cy="890587"/>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3145812" name="直接连接符 255"/>
                    <p:cNvCxnSpPr/>
                    <p:nvPr/>
                  </p:nvCxnSpPr>
                  <p:spPr>
                    <a:xfrm flipH="true">
                      <a:off x="2462213" y="2928938"/>
                      <a:ext cx="881063" cy="885825"/>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188" name="组合 217"/>
                  <p:cNvGrpSpPr/>
                  <p:nvPr/>
                </p:nvGrpSpPr>
                <p:grpSpPr>
                  <a:xfrm>
                    <a:off x="3888132" y="2358666"/>
                    <a:ext cx="350629" cy="350629"/>
                    <a:chOff x="2457450" y="2928938"/>
                    <a:chExt cx="890587" cy="890587"/>
                  </a:xfrm>
                </p:grpSpPr>
                <p:sp>
                  <p:nvSpPr>
                    <p:cNvPr id="1049284" name="矩形 250"/>
                    <p:cNvSpPr/>
                    <p:nvPr/>
                  </p:nvSpPr>
                  <p:spPr>
                    <a:xfrm>
                      <a:off x="2457450" y="2928938"/>
                      <a:ext cx="885825" cy="885825"/>
                    </a:xfrm>
                    <a:prstGeom prst="rect">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3145813" name="直接连接符 251"/>
                    <p:cNvCxnSpPr/>
                    <p:nvPr/>
                  </p:nvCxnSpPr>
                  <p:spPr>
                    <a:xfrm>
                      <a:off x="2457450" y="2928938"/>
                      <a:ext cx="890587" cy="890587"/>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3145814" name="直接连接符 252"/>
                    <p:cNvCxnSpPr/>
                    <p:nvPr/>
                  </p:nvCxnSpPr>
                  <p:spPr>
                    <a:xfrm flipH="true">
                      <a:off x="2462213" y="2928938"/>
                      <a:ext cx="881063" cy="885825"/>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189" name="组合 218"/>
                  <p:cNvGrpSpPr/>
                  <p:nvPr/>
                </p:nvGrpSpPr>
                <p:grpSpPr>
                  <a:xfrm>
                    <a:off x="4235945" y="2706480"/>
                    <a:ext cx="350629" cy="350629"/>
                    <a:chOff x="2457450" y="2928938"/>
                    <a:chExt cx="890587" cy="890587"/>
                  </a:xfrm>
                </p:grpSpPr>
                <p:sp>
                  <p:nvSpPr>
                    <p:cNvPr id="1049285" name="矩形 247"/>
                    <p:cNvSpPr/>
                    <p:nvPr/>
                  </p:nvSpPr>
                  <p:spPr>
                    <a:xfrm>
                      <a:off x="2457450" y="2928938"/>
                      <a:ext cx="885825" cy="885825"/>
                    </a:xfrm>
                    <a:prstGeom prst="rect">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3145815" name="直接连接符 248"/>
                    <p:cNvCxnSpPr/>
                    <p:nvPr/>
                  </p:nvCxnSpPr>
                  <p:spPr>
                    <a:xfrm>
                      <a:off x="2457450" y="2928938"/>
                      <a:ext cx="890587" cy="890587"/>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3145816" name="直接连接符 249"/>
                    <p:cNvCxnSpPr/>
                    <p:nvPr/>
                  </p:nvCxnSpPr>
                  <p:spPr>
                    <a:xfrm flipH="true">
                      <a:off x="2462213" y="2928938"/>
                      <a:ext cx="881063" cy="885825"/>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190" name="组合 219"/>
                  <p:cNvGrpSpPr/>
                  <p:nvPr/>
                </p:nvGrpSpPr>
                <p:grpSpPr>
                  <a:xfrm>
                    <a:off x="4583758" y="2358666"/>
                    <a:ext cx="350629" cy="350629"/>
                    <a:chOff x="2457450" y="2928938"/>
                    <a:chExt cx="890587" cy="890587"/>
                  </a:xfrm>
                </p:grpSpPr>
                <p:sp>
                  <p:nvSpPr>
                    <p:cNvPr id="1049286" name="矩形 244"/>
                    <p:cNvSpPr/>
                    <p:nvPr/>
                  </p:nvSpPr>
                  <p:spPr>
                    <a:xfrm>
                      <a:off x="2457450" y="2928938"/>
                      <a:ext cx="885825" cy="885825"/>
                    </a:xfrm>
                    <a:prstGeom prst="rect">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3145817" name="直接连接符 245"/>
                    <p:cNvCxnSpPr/>
                    <p:nvPr/>
                  </p:nvCxnSpPr>
                  <p:spPr>
                    <a:xfrm>
                      <a:off x="2457450" y="2928938"/>
                      <a:ext cx="890587" cy="890587"/>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3145818" name="直接连接符 246"/>
                    <p:cNvCxnSpPr/>
                    <p:nvPr/>
                  </p:nvCxnSpPr>
                  <p:spPr>
                    <a:xfrm flipH="true">
                      <a:off x="2462213" y="2928938"/>
                      <a:ext cx="881063" cy="885825"/>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191" name="组合 220"/>
                  <p:cNvGrpSpPr/>
                  <p:nvPr/>
                </p:nvGrpSpPr>
                <p:grpSpPr>
                  <a:xfrm>
                    <a:off x="4935664" y="2706480"/>
                    <a:ext cx="350629" cy="350629"/>
                    <a:chOff x="2457450" y="2928938"/>
                    <a:chExt cx="890587" cy="890587"/>
                  </a:xfrm>
                </p:grpSpPr>
                <p:sp>
                  <p:nvSpPr>
                    <p:cNvPr id="1049287" name="矩形 241"/>
                    <p:cNvSpPr/>
                    <p:nvPr/>
                  </p:nvSpPr>
                  <p:spPr>
                    <a:xfrm>
                      <a:off x="2457450" y="2928938"/>
                      <a:ext cx="885825" cy="885825"/>
                    </a:xfrm>
                    <a:prstGeom prst="rect">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3145819" name="直接连接符 242"/>
                    <p:cNvCxnSpPr/>
                    <p:nvPr/>
                  </p:nvCxnSpPr>
                  <p:spPr>
                    <a:xfrm>
                      <a:off x="2457450" y="2928938"/>
                      <a:ext cx="890587" cy="890587"/>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3145820" name="直接连接符 243"/>
                    <p:cNvCxnSpPr/>
                    <p:nvPr/>
                  </p:nvCxnSpPr>
                  <p:spPr>
                    <a:xfrm flipH="true">
                      <a:off x="2462213" y="2928938"/>
                      <a:ext cx="881063" cy="885825"/>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192" name="组合 221"/>
                  <p:cNvGrpSpPr/>
                  <p:nvPr/>
                </p:nvGrpSpPr>
                <p:grpSpPr>
                  <a:xfrm>
                    <a:off x="5283477" y="2358666"/>
                    <a:ext cx="350629" cy="350629"/>
                    <a:chOff x="2457450" y="2928938"/>
                    <a:chExt cx="890587" cy="890587"/>
                  </a:xfrm>
                </p:grpSpPr>
                <p:sp>
                  <p:nvSpPr>
                    <p:cNvPr id="1049288" name="矩形 238"/>
                    <p:cNvSpPr/>
                    <p:nvPr/>
                  </p:nvSpPr>
                  <p:spPr>
                    <a:xfrm>
                      <a:off x="2457450" y="2928938"/>
                      <a:ext cx="885825" cy="885825"/>
                    </a:xfrm>
                    <a:prstGeom prst="rect">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3145821" name="直接连接符 239"/>
                    <p:cNvCxnSpPr/>
                    <p:nvPr/>
                  </p:nvCxnSpPr>
                  <p:spPr>
                    <a:xfrm>
                      <a:off x="2457450" y="2928938"/>
                      <a:ext cx="890587" cy="890587"/>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3145822" name="直接连接符 240"/>
                    <p:cNvCxnSpPr/>
                    <p:nvPr/>
                  </p:nvCxnSpPr>
                  <p:spPr>
                    <a:xfrm flipH="true">
                      <a:off x="2462213" y="2928938"/>
                      <a:ext cx="881063" cy="885825"/>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193" name="组合 222"/>
                  <p:cNvGrpSpPr/>
                  <p:nvPr/>
                </p:nvGrpSpPr>
                <p:grpSpPr>
                  <a:xfrm>
                    <a:off x="5635382" y="2706480"/>
                    <a:ext cx="350629" cy="350629"/>
                    <a:chOff x="2457450" y="2928938"/>
                    <a:chExt cx="890587" cy="890587"/>
                  </a:xfrm>
                </p:grpSpPr>
                <p:sp>
                  <p:nvSpPr>
                    <p:cNvPr id="1049289" name="矩形 235"/>
                    <p:cNvSpPr/>
                    <p:nvPr/>
                  </p:nvSpPr>
                  <p:spPr>
                    <a:xfrm>
                      <a:off x="2457450" y="2928938"/>
                      <a:ext cx="885825" cy="885825"/>
                    </a:xfrm>
                    <a:prstGeom prst="rect">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3145823" name="直接连接符 236"/>
                    <p:cNvCxnSpPr/>
                    <p:nvPr/>
                  </p:nvCxnSpPr>
                  <p:spPr>
                    <a:xfrm>
                      <a:off x="2457450" y="2928938"/>
                      <a:ext cx="890587" cy="890587"/>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3145824" name="直接连接符 237"/>
                    <p:cNvCxnSpPr/>
                    <p:nvPr/>
                  </p:nvCxnSpPr>
                  <p:spPr>
                    <a:xfrm flipH="true">
                      <a:off x="2462213" y="2928938"/>
                      <a:ext cx="881063" cy="885825"/>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194" name="组合 223"/>
                  <p:cNvGrpSpPr/>
                  <p:nvPr/>
                </p:nvGrpSpPr>
                <p:grpSpPr>
                  <a:xfrm>
                    <a:off x="5983196" y="2358666"/>
                    <a:ext cx="350629" cy="350629"/>
                    <a:chOff x="2457450" y="2928938"/>
                    <a:chExt cx="890587" cy="890587"/>
                  </a:xfrm>
                </p:grpSpPr>
                <p:sp>
                  <p:nvSpPr>
                    <p:cNvPr id="1049290" name="矩形 232"/>
                    <p:cNvSpPr/>
                    <p:nvPr/>
                  </p:nvSpPr>
                  <p:spPr>
                    <a:xfrm>
                      <a:off x="2457450" y="2928938"/>
                      <a:ext cx="885825" cy="885825"/>
                    </a:xfrm>
                    <a:prstGeom prst="rect">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3145825" name="直接连接符 233"/>
                    <p:cNvCxnSpPr/>
                    <p:nvPr/>
                  </p:nvCxnSpPr>
                  <p:spPr>
                    <a:xfrm>
                      <a:off x="2457450" y="2928938"/>
                      <a:ext cx="890587" cy="890587"/>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3145826" name="直接连接符 234"/>
                    <p:cNvCxnSpPr/>
                    <p:nvPr/>
                  </p:nvCxnSpPr>
                  <p:spPr>
                    <a:xfrm flipH="true">
                      <a:off x="2462213" y="2928938"/>
                      <a:ext cx="881063" cy="885825"/>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195" name="组合 224"/>
                  <p:cNvGrpSpPr/>
                  <p:nvPr/>
                </p:nvGrpSpPr>
                <p:grpSpPr>
                  <a:xfrm>
                    <a:off x="6331009" y="2706480"/>
                    <a:ext cx="350629" cy="350629"/>
                    <a:chOff x="2457450" y="2928938"/>
                    <a:chExt cx="890587" cy="890587"/>
                  </a:xfrm>
                </p:grpSpPr>
                <p:sp>
                  <p:nvSpPr>
                    <p:cNvPr id="1049291" name="矩形 229"/>
                    <p:cNvSpPr/>
                    <p:nvPr/>
                  </p:nvSpPr>
                  <p:spPr>
                    <a:xfrm>
                      <a:off x="2457450" y="2928938"/>
                      <a:ext cx="885825" cy="885825"/>
                    </a:xfrm>
                    <a:prstGeom prst="rect">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3145827" name="直接连接符 230"/>
                    <p:cNvCxnSpPr/>
                    <p:nvPr/>
                  </p:nvCxnSpPr>
                  <p:spPr>
                    <a:xfrm>
                      <a:off x="2457450" y="2928938"/>
                      <a:ext cx="890587" cy="890587"/>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3145828" name="直接连接符 231"/>
                    <p:cNvCxnSpPr/>
                    <p:nvPr/>
                  </p:nvCxnSpPr>
                  <p:spPr>
                    <a:xfrm flipH="true">
                      <a:off x="2462213" y="2928938"/>
                      <a:ext cx="881063" cy="885825"/>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196" name="组合 225"/>
                  <p:cNvGrpSpPr/>
                  <p:nvPr/>
                </p:nvGrpSpPr>
                <p:grpSpPr>
                  <a:xfrm>
                    <a:off x="6678822" y="2358666"/>
                    <a:ext cx="350629" cy="350629"/>
                    <a:chOff x="2457450" y="2928938"/>
                    <a:chExt cx="890587" cy="890587"/>
                  </a:xfrm>
                </p:grpSpPr>
                <p:sp>
                  <p:nvSpPr>
                    <p:cNvPr id="1049292" name="矩形 226"/>
                    <p:cNvSpPr/>
                    <p:nvPr/>
                  </p:nvSpPr>
                  <p:spPr>
                    <a:xfrm>
                      <a:off x="2457450" y="2928938"/>
                      <a:ext cx="885825" cy="885825"/>
                    </a:xfrm>
                    <a:prstGeom prst="rect">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3145829" name="直接连接符 227"/>
                    <p:cNvCxnSpPr/>
                    <p:nvPr/>
                  </p:nvCxnSpPr>
                  <p:spPr>
                    <a:xfrm>
                      <a:off x="2457450" y="2928938"/>
                      <a:ext cx="890587" cy="890587"/>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3145830" name="直接连接符 228"/>
                    <p:cNvCxnSpPr/>
                    <p:nvPr/>
                  </p:nvCxnSpPr>
                  <p:spPr>
                    <a:xfrm flipH="true">
                      <a:off x="2462213" y="2928938"/>
                      <a:ext cx="881063" cy="885825"/>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grpSp>
              <p:nvGrpSpPr>
                <p:cNvPr id="197" name="组合 318"/>
                <p:cNvGrpSpPr/>
                <p:nvPr/>
              </p:nvGrpSpPr>
              <p:grpSpPr>
                <a:xfrm flipV="true">
                  <a:off x="7031164" y="5515409"/>
                  <a:ext cx="2093787" cy="698443"/>
                  <a:chOff x="9755314" y="2358666"/>
                  <a:chExt cx="2093787" cy="698443"/>
                </a:xfrm>
              </p:grpSpPr>
              <p:grpSp>
                <p:nvGrpSpPr>
                  <p:cNvPr id="198" name="组合 319"/>
                  <p:cNvGrpSpPr/>
                  <p:nvPr/>
                </p:nvGrpSpPr>
                <p:grpSpPr>
                  <a:xfrm>
                    <a:off x="9755314" y="2706480"/>
                    <a:ext cx="350629" cy="350629"/>
                    <a:chOff x="2457450" y="2928938"/>
                    <a:chExt cx="890587" cy="890587"/>
                  </a:xfrm>
                </p:grpSpPr>
                <p:sp>
                  <p:nvSpPr>
                    <p:cNvPr id="1049293" name="矩形 340"/>
                    <p:cNvSpPr/>
                    <p:nvPr/>
                  </p:nvSpPr>
                  <p:spPr>
                    <a:xfrm>
                      <a:off x="2457450" y="2928938"/>
                      <a:ext cx="885825" cy="885825"/>
                    </a:xfrm>
                    <a:prstGeom prst="rect">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3145831" name="直接连接符 341"/>
                    <p:cNvCxnSpPr/>
                    <p:nvPr/>
                  </p:nvCxnSpPr>
                  <p:spPr>
                    <a:xfrm>
                      <a:off x="2457450" y="2928938"/>
                      <a:ext cx="890587" cy="890587"/>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3145832" name="直接连接符 342"/>
                    <p:cNvCxnSpPr/>
                    <p:nvPr/>
                  </p:nvCxnSpPr>
                  <p:spPr>
                    <a:xfrm flipH="true">
                      <a:off x="2462213" y="2928938"/>
                      <a:ext cx="881063" cy="885825"/>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199" name="组合 320"/>
                  <p:cNvGrpSpPr/>
                  <p:nvPr/>
                </p:nvGrpSpPr>
                <p:grpSpPr>
                  <a:xfrm>
                    <a:off x="10103127" y="2358666"/>
                    <a:ext cx="350629" cy="350629"/>
                    <a:chOff x="2457450" y="2928938"/>
                    <a:chExt cx="890587" cy="890587"/>
                  </a:xfrm>
                </p:grpSpPr>
                <p:sp>
                  <p:nvSpPr>
                    <p:cNvPr id="1049294" name="矩形 337"/>
                    <p:cNvSpPr/>
                    <p:nvPr/>
                  </p:nvSpPr>
                  <p:spPr>
                    <a:xfrm>
                      <a:off x="2457450" y="2928938"/>
                      <a:ext cx="885825" cy="885825"/>
                    </a:xfrm>
                    <a:prstGeom prst="rect">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3145833" name="直接连接符 338"/>
                    <p:cNvCxnSpPr/>
                    <p:nvPr/>
                  </p:nvCxnSpPr>
                  <p:spPr>
                    <a:xfrm>
                      <a:off x="2457450" y="2928938"/>
                      <a:ext cx="890587" cy="890587"/>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3145834" name="直接连接符 339"/>
                    <p:cNvCxnSpPr/>
                    <p:nvPr/>
                  </p:nvCxnSpPr>
                  <p:spPr>
                    <a:xfrm flipH="true">
                      <a:off x="2462213" y="2928938"/>
                      <a:ext cx="881063" cy="885825"/>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200" name="组合 321"/>
                  <p:cNvGrpSpPr/>
                  <p:nvPr/>
                </p:nvGrpSpPr>
                <p:grpSpPr>
                  <a:xfrm>
                    <a:off x="10455032" y="2706480"/>
                    <a:ext cx="350629" cy="350629"/>
                    <a:chOff x="2457450" y="2928938"/>
                    <a:chExt cx="890587" cy="890587"/>
                  </a:xfrm>
                </p:grpSpPr>
                <p:sp>
                  <p:nvSpPr>
                    <p:cNvPr id="1049295" name="矩形 334"/>
                    <p:cNvSpPr/>
                    <p:nvPr/>
                  </p:nvSpPr>
                  <p:spPr>
                    <a:xfrm>
                      <a:off x="2457450" y="2928938"/>
                      <a:ext cx="885825" cy="885825"/>
                    </a:xfrm>
                    <a:prstGeom prst="rect">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3145835" name="直接连接符 335"/>
                    <p:cNvCxnSpPr/>
                    <p:nvPr/>
                  </p:nvCxnSpPr>
                  <p:spPr>
                    <a:xfrm>
                      <a:off x="2457450" y="2928938"/>
                      <a:ext cx="890587" cy="890587"/>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3145836" name="直接连接符 336"/>
                    <p:cNvCxnSpPr/>
                    <p:nvPr/>
                  </p:nvCxnSpPr>
                  <p:spPr>
                    <a:xfrm flipH="true">
                      <a:off x="2462213" y="2928938"/>
                      <a:ext cx="881063" cy="885825"/>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201" name="组合 322"/>
                  <p:cNvGrpSpPr/>
                  <p:nvPr/>
                </p:nvGrpSpPr>
                <p:grpSpPr>
                  <a:xfrm>
                    <a:off x="10802846" y="2358666"/>
                    <a:ext cx="350629" cy="350629"/>
                    <a:chOff x="2457450" y="2928938"/>
                    <a:chExt cx="890587" cy="890587"/>
                  </a:xfrm>
                </p:grpSpPr>
                <p:sp>
                  <p:nvSpPr>
                    <p:cNvPr id="1049296" name="矩形 331"/>
                    <p:cNvSpPr/>
                    <p:nvPr/>
                  </p:nvSpPr>
                  <p:spPr>
                    <a:xfrm>
                      <a:off x="2457450" y="2928938"/>
                      <a:ext cx="885825" cy="885825"/>
                    </a:xfrm>
                    <a:prstGeom prst="rect">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3145837" name="直接连接符 332"/>
                    <p:cNvCxnSpPr/>
                    <p:nvPr/>
                  </p:nvCxnSpPr>
                  <p:spPr>
                    <a:xfrm>
                      <a:off x="2457450" y="2928938"/>
                      <a:ext cx="890587" cy="890587"/>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3145838" name="直接连接符 333"/>
                    <p:cNvCxnSpPr/>
                    <p:nvPr/>
                  </p:nvCxnSpPr>
                  <p:spPr>
                    <a:xfrm flipH="true">
                      <a:off x="2462213" y="2928938"/>
                      <a:ext cx="881063" cy="885825"/>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202" name="组合 323"/>
                  <p:cNvGrpSpPr/>
                  <p:nvPr/>
                </p:nvGrpSpPr>
                <p:grpSpPr>
                  <a:xfrm>
                    <a:off x="11150659" y="2706480"/>
                    <a:ext cx="350629" cy="350629"/>
                    <a:chOff x="2457450" y="2928938"/>
                    <a:chExt cx="890587" cy="890587"/>
                  </a:xfrm>
                </p:grpSpPr>
                <p:sp>
                  <p:nvSpPr>
                    <p:cNvPr id="1049297" name="矩形 328"/>
                    <p:cNvSpPr/>
                    <p:nvPr/>
                  </p:nvSpPr>
                  <p:spPr>
                    <a:xfrm>
                      <a:off x="2457450" y="2928938"/>
                      <a:ext cx="885825" cy="885825"/>
                    </a:xfrm>
                    <a:prstGeom prst="rect">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3145839" name="直接连接符 329"/>
                    <p:cNvCxnSpPr/>
                    <p:nvPr/>
                  </p:nvCxnSpPr>
                  <p:spPr>
                    <a:xfrm>
                      <a:off x="2457450" y="2928938"/>
                      <a:ext cx="890587" cy="890587"/>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3145840" name="直接连接符 330"/>
                    <p:cNvCxnSpPr/>
                    <p:nvPr/>
                  </p:nvCxnSpPr>
                  <p:spPr>
                    <a:xfrm flipH="true">
                      <a:off x="2462213" y="2928938"/>
                      <a:ext cx="881063" cy="885825"/>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203" name="组合 324"/>
                  <p:cNvGrpSpPr/>
                  <p:nvPr/>
                </p:nvGrpSpPr>
                <p:grpSpPr>
                  <a:xfrm>
                    <a:off x="11498472" y="2358666"/>
                    <a:ext cx="350629" cy="350629"/>
                    <a:chOff x="2457450" y="2928938"/>
                    <a:chExt cx="890587" cy="890587"/>
                  </a:xfrm>
                </p:grpSpPr>
                <p:sp>
                  <p:nvSpPr>
                    <p:cNvPr id="1049298" name="矩形 325"/>
                    <p:cNvSpPr/>
                    <p:nvPr/>
                  </p:nvSpPr>
                  <p:spPr>
                    <a:xfrm>
                      <a:off x="2457450" y="2928938"/>
                      <a:ext cx="885825" cy="885825"/>
                    </a:xfrm>
                    <a:prstGeom prst="rect">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3145841" name="直接连接符 326"/>
                    <p:cNvCxnSpPr/>
                    <p:nvPr/>
                  </p:nvCxnSpPr>
                  <p:spPr>
                    <a:xfrm>
                      <a:off x="2457450" y="2928938"/>
                      <a:ext cx="890587" cy="890587"/>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3145842" name="直接连接符 327"/>
                    <p:cNvCxnSpPr/>
                    <p:nvPr/>
                  </p:nvCxnSpPr>
                  <p:spPr>
                    <a:xfrm flipH="true">
                      <a:off x="2462213" y="2928938"/>
                      <a:ext cx="881063" cy="885825"/>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grpSp>
        </p:grpSp>
        <p:grpSp>
          <p:nvGrpSpPr>
            <p:cNvPr id="204" name="组合 343"/>
            <p:cNvGrpSpPr/>
            <p:nvPr/>
          </p:nvGrpSpPr>
          <p:grpSpPr>
            <a:xfrm>
              <a:off x="5980441" y="2765490"/>
              <a:ext cx="409142" cy="409142"/>
              <a:chOff x="2814405" y="2119805"/>
              <a:chExt cx="409142" cy="409142"/>
            </a:xfrm>
          </p:grpSpPr>
          <p:sp>
            <p:nvSpPr>
              <p:cNvPr id="1049299" name="椭圆 344"/>
              <p:cNvSpPr/>
              <p:nvPr/>
            </p:nvSpPr>
            <p:spPr>
              <a:xfrm>
                <a:off x="2814405" y="2119805"/>
                <a:ext cx="409142" cy="409142"/>
              </a:xfrm>
              <a:prstGeom prst="ellipse">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00" name="椭圆 345"/>
              <p:cNvSpPr/>
              <p:nvPr/>
            </p:nvSpPr>
            <p:spPr>
              <a:xfrm>
                <a:off x="2984590" y="2289990"/>
                <a:ext cx="68772" cy="687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nvGrpSpPr>
            <p:cNvPr id="205" name="组合 346"/>
            <p:cNvGrpSpPr/>
            <p:nvPr/>
          </p:nvGrpSpPr>
          <p:grpSpPr>
            <a:xfrm>
              <a:off x="3446791" y="2492440"/>
              <a:ext cx="409142" cy="409142"/>
              <a:chOff x="2814405" y="2119805"/>
              <a:chExt cx="409142" cy="409142"/>
            </a:xfrm>
          </p:grpSpPr>
          <p:sp>
            <p:nvSpPr>
              <p:cNvPr id="1049301" name="椭圆 347"/>
              <p:cNvSpPr/>
              <p:nvPr/>
            </p:nvSpPr>
            <p:spPr>
              <a:xfrm>
                <a:off x="2814405" y="2119805"/>
                <a:ext cx="409142" cy="409142"/>
              </a:xfrm>
              <a:prstGeom prst="ellipse">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02" name="椭圆 348"/>
              <p:cNvSpPr/>
              <p:nvPr/>
            </p:nvSpPr>
            <p:spPr>
              <a:xfrm>
                <a:off x="2984590" y="2289990"/>
                <a:ext cx="68772" cy="687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nvGrpSpPr>
            <p:cNvPr id="206" name="组合 349"/>
            <p:cNvGrpSpPr/>
            <p:nvPr/>
          </p:nvGrpSpPr>
          <p:grpSpPr>
            <a:xfrm>
              <a:off x="1748619" y="4480897"/>
              <a:ext cx="409142" cy="409142"/>
              <a:chOff x="2814405" y="2119805"/>
              <a:chExt cx="409142" cy="409142"/>
            </a:xfrm>
          </p:grpSpPr>
          <p:sp>
            <p:nvSpPr>
              <p:cNvPr id="1049303" name="椭圆 350"/>
              <p:cNvSpPr/>
              <p:nvPr/>
            </p:nvSpPr>
            <p:spPr>
              <a:xfrm>
                <a:off x="2814405" y="2119805"/>
                <a:ext cx="409142" cy="409142"/>
              </a:xfrm>
              <a:prstGeom prst="ellipse">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04" name="椭圆 351"/>
              <p:cNvSpPr/>
              <p:nvPr/>
            </p:nvSpPr>
            <p:spPr>
              <a:xfrm>
                <a:off x="2984590" y="2289990"/>
                <a:ext cx="68772" cy="687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nvGrpSpPr>
            <p:cNvPr id="207" name="组合 352"/>
            <p:cNvGrpSpPr/>
            <p:nvPr/>
          </p:nvGrpSpPr>
          <p:grpSpPr>
            <a:xfrm>
              <a:off x="1183469" y="3344247"/>
              <a:ext cx="409142" cy="409142"/>
              <a:chOff x="2814405" y="2119805"/>
              <a:chExt cx="409142" cy="409142"/>
            </a:xfrm>
          </p:grpSpPr>
          <p:sp>
            <p:nvSpPr>
              <p:cNvPr id="1049305" name="椭圆 353"/>
              <p:cNvSpPr/>
              <p:nvPr/>
            </p:nvSpPr>
            <p:spPr>
              <a:xfrm>
                <a:off x="2814405" y="2119805"/>
                <a:ext cx="409142" cy="409142"/>
              </a:xfrm>
              <a:prstGeom prst="ellipse">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06" name="椭圆 354"/>
              <p:cNvSpPr/>
              <p:nvPr/>
            </p:nvSpPr>
            <p:spPr>
              <a:xfrm>
                <a:off x="2984590" y="2289990"/>
                <a:ext cx="68772" cy="687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nvGrpSpPr>
            <p:cNvPr id="208" name="组合 355"/>
            <p:cNvGrpSpPr/>
            <p:nvPr/>
          </p:nvGrpSpPr>
          <p:grpSpPr>
            <a:xfrm>
              <a:off x="4013029" y="5049312"/>
              <a:ext cx="409142" cy="409142"/>
              <a:chOff x="2814405" y="2119805"/>
              <a:chExt cx="409142" cy="409142"/>
            </a:xfrm>
          </p:grpSpPr>
          <p:sp>
            <p:nvSpPr>
              <p:cNvPr id="1049307" name="椭圆 356"/>
              <p:cNvSpPr/>
              <p:nvPr/>
            </p:nvSpPr>
            <p:spPr>
              <a:xfrm>
                <a:off x="2814405" y="2119805"/>
                <a:ext cx="409142" cy="409142"/>
              </a:xfrm>
              <a:prstGeom prst="ellipse">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08" name="椭圆 357"/>
              <p:cNvSpPr/>
              <p:nvPr/>
            </p:nvSpPr>
            <p:spPr>
              <a:xfrm>
                <a:off x="2984590" y="2289990"/>
                <a:ext cx="68772" cy="687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nvGrpSpPr>
            <p:cNvPr id="209" name="组合 358"/>
            <p:cNvGrpSpPr/>
            <p:nvPr/>
          </p:nvGrpSpPr>
          <p:grpSpPr>
            <a:xfrm>
              <a:off x="6253309" y="4195872"/>
              <a:ext cx="409142" cy="409142"/>
              <a:chOff x="2814405" y="2119805"/>
              <a:chExt cx="409142" cy="409142"/>
            </a:xfrm>
          </p:grpSpPr>
          <p:sp>
            <p:nvSpPr>
              <p:cNvPr id="1049309" name="椭圆 359"/>
              <p:cNvSpPr/>
              <p:nvPr/>
            </p:nvSpPr>
            <p:spPr>
              <a:xfrm>
                <a:off x="2814405" y="2119805"/>
                <a:ext cx="409142" cy="409142"/>
              </a:xfrm>
              <a:prstGeom prst="ellipse">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10" name="椭圆 360"/>
              <p:cNvSpPr/>
              <p:nvPr/>
            </p:nvSpPr>
            <p:spPr>
              <a:xfrm>
                <a:off x="2984590" y="2289990"/>
                <a:ext cx="68772" cy="687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nvGrpSpPr>
            <p:cNvPr id="210" name="组合 361"/>
            <p:cNvGrpSpPr/>
            <p:nvPr/>
          </p:nvGrpSpPr>
          <p:grpSpPr>
            <a:xfrm>
              <a:off x="2595709" y="5331252"/>
              <a:ext cx="409142" cy="409142"/>
              <a:chOff x="2814405" y="2119805"/>
              <a:chExt cx="409142" cy="409142"/>
            </a:xfrm>
          </p:grpSpPr>
          <p:sp>
            <p:nvSpPr>
              <p:cNvPr id="1049311" name="椭圆 362"/>
              <p:cNvSpPr/>
              <p:nvPr/>
            </p:nvSpPr>
            <p:spPr>
              <a:xfrm>
                <a:off x="2814405" y="2119805"/>
                <a:ext cx="409142" cy="409142"/>
              </a:xfrm>
              <a:prstGeom prst="ellipse">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12" name="椭圆 363"/>
              <p:cNvSpPr/>
              <p:nvPr/>
            </p:nvSpPr>
            <p:spPr>
              <a:xfrm>
                <a:off x="2984590" y="2289990"/>
                <a:ext cx="68772" cy="687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grpSp>
        <p:nvGrpSpPr>
          <p:cNvPr id="211" name="组合 370"/>
          <p:cNvGrpSpPr/>
          <p:nvPr/>
        </p:nvGrpSpPr>
        <p:grpSpPr>
          <a:xfrm flipH="true">
            <a:off x="7188835" y="1834515"/>
            <a:ext cx="3728085" cy="408940"/>
            <a:chOff x="7473950" y="2270190"/>
            <a:chExt cx="3371850" cy="409142"/>
          </a:xfrm>
        </p:grpSpPr>
        <p:grpSp>
          <p:nvGrpSpPr>
            <p:cNvPr id="212" name="组合 371"/>
            <p:cNvGrpSpPr/>
            <p:nvPr/>
          </p:nvGrpSpPr>
          <p:grpSpPr>
            <a:xfrm>
              <a:off x="7473950" y="2480129"/>
              <a:ext cx="3371850" cy="195602"/>
              <a:chOff x="6991350" y="2302329"/>
              <a:chExt cx="3371850" cy="195602"/>
            </a:xfrm>
          </p:grpSpPr>
          <p:cxnSp>
            <p:nvCxnSpPr>
              <p:cNvPr id="3145843" name="直接连接符 375"/>
              <p:cNvCxnSpPr/>
              <p:nvPr/>
            </p:nvCxnSpPr>
            <p:spPr>
              <a:xfrm>
                <a:off x="6991350" y="2365829"/>
                <a:ext cx="2341336" cy="0"/>
              </a:xfrm>
              <a:prstGeom prst="line">
                <a:avLst/>
              </a:prstGeom>
              <a:ln w="28575"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145844" name="直接连接符 376"/>
              <p:cNvCxnSpPr/>
              <p:nvPr/>
            </p:nvCxnSpPr>
            <p:spPr>
              <a:xfrm>
                <a:off x="9544503" y="2496798"/>
                <a:ext cx="818697" cy="0"/>
              </a:xfrm>
              <a:prstGeom prst="line">
                <a:avLst/>
              </a:prstGeom>
              <a:ln w="28575"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145845" name="直接连接符 377"/>
              <p:cNvCxnSpPr/>
              <p:nvPr/>
            </p:nvCxnSpPr>
            <p:spPr>
              <a:xfrm>
                <a:off x="9334500" y="2366963"/>
                <a:ext cx="209550" cy="130968"/>
              </a:xfrm>
              <a:prstGeom prst="line">
                <a:avLst/>
              </a:prstGeom>
              <a:ln w="28575"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145846" name="直接连接符 378"/>
              <p:cNvCxnSpPr/>
              <p:nvPr/>
            </p:nvCxnSpPr>
            <p:spPr>
              <a:xfrm>
                <a:off x="6991350" y="2302329"/>
                <a:ext cx="2341336" cy="0"/>
              </a:xfrm>
              <a:prstGeom prst="line">
                <a:avLst/>
              </a:prstGeom>
              <a:ln w="9525" cap="rnd">
                <a:solidFill>
                  <a:schemeClr val="bg1">
                    <a:lumMod val="85000"/>
                    <a:alpha val="70000"/>
                  </a:schemeClr>
                </a:solidFill>
              </a:ln>
            </p:spPr>
            <p:style>
              <a:lnRef idx="1">
                <a:schemeClr val="accent1"/>
              </a:lnRef>
              <a:fillRef idx="0">
                <a:schemeClr val="accent1"/>
              </a:fillRef>
              <a:effectRef idx="0">
                <a:schemeClr val="accent1"/>
              </a:effectRef>
              <a:fontRef idx="minor">
                <a:schemeClr val="tx1"/>
              </a:fontRef>
            </p:style>
          </p:cxnSp>
        </p:grpSp>
        <p:grpSp>
          <p:nvGrpSpPr>
            <p:cNvPr id="213" name="组合 372"/>
            <p:cNvGrpSpPr/>
            <p:nvPr/>
          </p:nvGrpSpPr>
          <p:grpSpPr>
            <a:xfrm>
              <a:off x="7717801" y="2270190"/>
              <a:ext cx="409142" cy="409142"/>
              <a:chOff x="2814405" y="2119805"/>
              <a:chExt cx="409142" cy="409142"/>
            </a:xfrm>
          </p:grpSpPr>
          <p:sp>
            <p:nvSpPr>
              <p:cNvPr id="1049313" name="椭圆 373"/>
              <p:cNvSpPr/>
              <p:nvPr/>
            </p:nvSpPr>
            <p:spPr>
              <a:xfrm>
                <a:off x="2814405" y="2119805"/>
                <a:ext cx="409142" cy="409142"/>
              </a:xfrm>
              <a:prstGeom prst="ellipse">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14" name="椭圆 374"/>
              <p:cNvSpPr/>
              <p:nvPr/>
            </p:nvSpPr>
            <p:spPr>
              <a:xfrm>
                <a:off x="2984590" y="2289990"/>
                <a:ext cx="68772" cy="687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sp>
        <p:nvSpPr>
          <p:cNvPr id="1049315" name="文本框 398"/>
          <p:cNvSpPr txBox="true"/>
          <p:nvPr/>
        </p:nvSpPr>
        <p:spPr>
          <a:xfrm flipH="true">
            <a:off x="8174990" y="2167255"/>
            <a:ext cx="2621280" cy="521970"/>
          </a:xfrm>
          <a:prstGeom prst="rect">
            <a:avLst/>
          </a:prstGeom>
          <a:noFill/>
        </p:spPr>
        <p:txBody>
          <a:bodyPr wrap="square" rtlCol="0">
            <a:spAutoFit/>
          </a:bodyPr>
          <a:p>
            <a:r>
              <a:rPr lang="zh-CN" altLang="zh-CN" sz="2800" b="1" dirty="0">
                <a:solidFill>
                  <a:schemeClr val="bg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rPr>
              <a:t>出台背景</a:t>
            </a:r>
            <a:endParaRPr lang="zh-CN" altLang="zh-CN" sz="2800" b="1" dirty="0">
              <a:solidFill>
                <a:schemeClr val="bg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endParaRPr>
          </a:p>
        </p:txBody>
      </p:sp>
      <p:sp>
        <p:nvSpPr>
          <p:cNvPr id="1049316" name="文本框 401"/>
          <p:cNvSpPr txBox="true"/>
          <p:nvPr/>
        </p:nvSpPr>
        <p:spPr>
          <a:xfrm>
            <a:off x="7292975" y="1753870"/>
            <a:ext cx="426085" cy="624839"/>
          </a:xfrm>
          <a:prstGeom prst="rect">
            <a:avLst/>
          </a:prstGeom>
          <a:noFill/>
        </p:spPr>
        <p:txBody>
          <a:bodyPr wrap="square" rtlCol="0">
            <a:spAutoFit/>
          </a:bodyPr>
          <a:lstStyle>
            <a:defPPr>
              <a:defRPr lang="zh-CN"/>
            </a:defPPr>
            <a:lvl1pPr>
              <a:defRPr sz="1400">
                <a:solidFill>
                  <a:schemeClr val="bg1"/>
                </a:solidFill>
                <a:latin typeface="微软雅黑" panose="020B0503020204020204" pitchFamily="34" charset="-122"/>
                <a:ea typeface="微软雅黑" panose="020B0503020204020204" pitchFamily="34" charset="-122"/>
              </a:defRPr>
            </a:lvl1pPr>
          </a:lstStyle>
          <a:p>
            <a:r>
              <a:rPr lang="en-US" altLang="zh-CN" sz="3200" dirty="0">
                <a:solidFill>
                  <a:srgbClr val="FF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1</a:t>
            </a:r>
            <a:endParaRPr lang="en-US" altLang="zh-CN" sz="3200" dirty="0">
              <a:solidFill>
                <a:srgbClr val="FF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p:txBody>
      </p:sp>
      <p:grpSp>
        <p:nvGrpSpPr>
          <p:cNvPr id="217" name="组合 31"/>
          <p:cNvGrpSpPr/>
          <p:nvPr/>
        </p:nvGrpSpPr>
        <p:grpSpPr>
          <a:xfrm flipH="true">
            <a:off x="7190105" y="3004820"/>
            <a:ext cx="3726180" cy="408940"/>
            <a:chOff x="7473950" y="2270190"/>
            <a:chExt cx="3371850" cy="409142"/>
          </a:xfrm>
        </p:grpSpPr>
        <p:grpSp>
          <p:nvGrpSpPr>
            <p:cNvPr id="218" name="组合 32"/>
            <p:cNvGrpSpPr/>
            <p:nvPr/>
          </p:nvGrpSpPr>
          <p:grpSpPr>
            <a:xfrm>
              <a:off x="7473950" y="2480129"/>
              <a:ext cx="3371850" cy="195602"/>
              <a:chOff x="6991350" y="2302329"/>
              <a:chExt cx="3371850" cy="195602"/>
            </a:xfrm>
          </p:grpSpPr>
          <p:cxnSp>
            <p:nvCxnSpPr>
              <p:cNvPr id="3145851" name="直接连接符 33"/>
              <p:cNvCxnSpPr/>
              <p:nvPr/>
            </p:nvCxnSpPr>
            <p:spPr>
              <a:xfrm>
                <a:off x="6991350" y="2365829"/>
                <a:ext cx="2341336" cy="0"/>
              </a:xfrm>
              <a:prstGeom prst="line">
                <a:avLst/>
              </a:prstGeom>
              <a:ln w="28575"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145852" name="直接连接符 34"/>
              <p:cNvCxnSpPr/>
              <p:nvPr/>
            </p:nvCxnSpPr>
            <p:spPr>
              <a:xfrm>
                <a:off x="9544503" y="2496798"/>
                <a:ext cx="818697" cy="0"/>
              </a:xfrm>
              <a:prstGeom prst="line">
                <a:avLst/>
              </a:prstGeom>
              <a:ln w="28575"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145853" name="直接连接符 35"/>
              <p:cNvCxnSpPr/>
              <p:nvPr/>
            </p:nvCxnSpPr>
            <p:spPr>
              <a:xfrm>
                <a:off x="9334500" y="2366963"/>
                <a:ext cx="209550" cy="130968"/>
              </a:xfrm>
              <a:prstGeom prst="line">
                <a:avLst/>
              </a:prstGeom>
              <a:ln w="28575"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145854" name="直接连接符 36"/>
              <p:cNvCxnSpPr/>
              <p:nvPr/>
            </p:nvCxnSpPr>
            <p:spPr>
              <a:xfrm>
                <a:off x="6991350" y="2302329"/>
                <a:ext cx="2341336" cy="0"/>
              </a:xfrm>
              <a:prstGeom prst="line">
                <a:avLst/>
              </a:prstGeom>
              <a:ln w="9525" cap="rnd">
                <a:solidFill>
                  <a:schemeClr val="bg1">
                    <a:lumMod val="85000"/>
                    <a:alpha val="70000"/>
                  </a:schemeClr>
                </a:solidFill>
              </a:ln>
            </p:spPr>
            <p:style>
              <a:lnRef idx="1">
                <a:schemeClr val="accent1"/>
              </a:lnRef>
              <a:fillRef idx="0">
                <a:schemeClr val="accent1"/>
              </a:fillRef>
              <a:effectRef idx="0">
                <a:schemeClr val="accent1"/>
              </a:effectRef>
              <a:fontRef idx="minor">
                <a:schemeClr val="tx1"/>
              </a:fontRef>
            </p:style>
          </p:cxnSp>
        </p:grpSp>
        <p:grpSp>
          <p:nvGrpSpPr>
            <p:cNvPr id="219" name="组合 37"/>
            <p:cNvGrpSpPr/>
            <p:nvPr/>
          </p:nvGrpSpPr>
          <p:grpSpPr>
            <a:xfrm>
              <a:off x="7717801" y="2270190"/>
              <a:ext cx="409142" cy="409142"/>
              <a:chOff x="2814405" y="2119805"/>
              <a:chExt cx="409142" cy="409142"/>
            </a:xfrm>
          </p:grpSpPr>
          <p:sp>
            <p:nvSpPr>
              <p:cNvPr id="1049321" name="椭圆 76"/>
              <p:cNvSpPr/>
              <p:nvPr/>
            </p:nvSpPr>
            <p:spPr>
              <a:xfrm>
                <a:off x="2814405" y="2119805"/>
                <a:ext cx="409142" cy="409142"/>
              </a:xfrm>
              <a:prstGeom prst="ellipse">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22" name="椭圆 77"/>
              <p:cNvSpPr/>
              <p:nvPr/>
            </p:nvSpPr>
            <p:spPr>
              <a:xfrm>
                <a:off x="2984590" y="2289990"/>
                <a:ext cx="68772" cy="687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sp>
        <p:nvSpPr>
          <p:cNvPr id="1049323" name="文本框 78"/>
          <p:cNvSpPr txBox="true"/>
          <p:nvPr/>
        </p:nvSpPr>
        <p:spPr>
          <a:xfrm flipH="true">
            <a:off x="8256270" y="3326130"/>
            <a:ext cx="2539365" cy="521970"/>
          </a:xfrm>
          <a:prstGeom prst="rect">
            <a:avLst/>
          </a:prstGeom>
          <a:noFill/>
        </p:spPr>
        <p:txBody>
          <a:bodyPr wrap="square" rtlCol="0">
            <a:spAutoFit/>
          </a:bodyPr>
          <a:p>
            <a:r>
              <a:rPr lang="zh-CN" altLang="en-US" sz="2800" b="1" dirty="0">
                <a:solidFill>
                  <a:schemeClr val="bg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rPr>
              <a:t>基本原则</a:t>
            </a:r>
            <a:endParaRPr lang="zh-CN" altLang="en-US" sz="2800" b="1" dirty="0">
              <a:solidFill>
                <a:schemeClr val="bg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endParaRPr>
          </a:p>
        </p:txBody>
      </p:sp>
      <p:sp>
        <p:nvSpPr>
          <p:cNvPr id="1049324" name="文本框 79"/>
          <p:cNvSpPr txBox="true"/>
          <p:nvPr/>
        </p:nvSpPr>
        <p:spPr>
          <a:xfrm>
            <a:off x="7304405" y="2922905"/>
            <a:ext cx="426085" cy="624839"/>
          </a:xfrm>
          <a:prstGeom prst="rect">
            <a:avLst/>
          </a:prstGeom>
          <a:noFill/>
        </p:spPr>
        <p:txBody>
          <a:bodyPr wrap="square" rtlCol="0">
            <a:spAutoFit/>
          </a:bodyPr>
          <a:lstStyle>
            <a:defPPr>
              <a:defRPr lang="zh-CN"/>
            </a:defPPr>
            <a:lvl1pPr>
              <a:defRPr sz="1400">
                <a:solidFill>
                  <a:schemeClr val="bg1"/>
                </a:solidFill>
                <a:latin typeface="微软雅黑" panose="020B0503020204020204" pitchFamily="34" charset="-122"/>
                <a:ea typeface="微软雅黑" panose="020B0503020204020204" pitchFamily="34" charset="-122"/>
              </a:defRPr>
            </a:lvl1pPr>
          </a:lstStyle>
          <a:p>
            <a:r>
              <a:rPr lang="en-US" altLang="zh-CN" sz="3200" dirty="0">
                <a:solidFill>
                  <a:srgbClr val="FF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2</a:t>
            </a:r>
            <a:endParaRPr lang="en-US" altLang="zh-CN" sz="3200" dirty="0">
              <a:solidFill>
                <a:srgbClr val="FF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p:txBody>
      </p:sp>
      <p:sp>
        <p:nvSpPr>
          <p:cNvPr id="1049325" name="任意多边形 101"/>
          <p:cNvSpPr/>
          <p:nvPr/>
        </p:nvSpPr>
        <p:spPr>
          <a:xfrm rot="20047423">
            <a:off x="7006590" y="1737360"/>
            <a:ext cx="946150" cy="944880"/>
          </a:xfrm>
          <a:custGeom>
            <a:avLst/>
            <a:gdLst>
              <a:gd name="connsiteX0" fmla="*/ 813009 w 1626018"/>
              <a:gd name="connsiteY0" fmla="*/ 0 h 1626018"/>
              <a:gd name="connsiteX1" fmla="*/ 1626018 w 1626018"/>
              <a:gd name="connsiteY1" fmla="*/ 813009 h 1626018"/>
              <a:gd name="connsiteX2" fmla="*/ 813009 w 1626018"/>
              <a:gd name="connsiteY2" fmla="*/ 1626018 h 1626018"/>
              <a:gd name="connsiteX3" fmla="*/ 0 w 1626018"/>
              <a:gd name="connsiteY3" fmla="*/ 813009 h 1626018"/>
              <a:gd name="connsiteX4" fmla="*/ 16518 w 1626018"/>
              <a:gd name="connsiteY4" fmla="*/ 649159 h 1626018"/>
              <a:gd name="connsiteX5" fmla="*/ 61099 w 1626018"/>
              <a:gd name="connsiteY5" fmla="*/ 505541 h 1626018"/>
              <a:gd name="connsiteX6" fmla="*/ 200468 w 1626018"/>
              <a:gd name="connsiteY6" fmla="*/ 575867 h 1626018"/>
              <a:gd name="connsiteX7" fmla="*/ 168041 w 1626018"/>
              <a:gd name="connsiteY7" fmla="*/ 680330 h 1626018"/>
              <a:gd name="connsiteX8" fmla="*/ 154666 w 1626018"/>
              <a:gd name="connsiteY8" fmla="*/ 813009 h 1626018"/>
              <a:gd name="connsiteX9" fmla="*/ 813009 w 1626018"/>
              <a:gd name="connsiteY9" fmla="*/ 1471352 h 1626018"/>
              <a:gd name="connsiteX10" fmla="*/ 1471352 w 1626018"/>
              <a:gd name="connsiteY10" fmla="*/ 813009 h 1626018"/>
              <a:gd name="connsiteX11" fmla="*/ 813009 w 1626018"/>
              <a:gd name="connsiteY11" fmla="*/ 154666 h 1626018"/>
              <a:gd name="connsiteX12" fmla="*/ 267101 w 1626018"/>
              <a:gd name="connsiteY12" fmla="*/ 444923 h 1626018"/>
              <a:gd name="connsiteX13" fmla="*/ 254892 w 1626018"/>
              <a:gd name="connsiteY13" fmla="*/ 467416 h 1626018"/>
              <a:gd name="connsiteX14" fmla="*/ 117369 w 1626018"/>
              <a:gd name="connsiteY14" fmla="*/ 398022 h 1626018"/>
              <a:gd name="connsiteX15" fmla="*/ 138849 w 1626018"/>
              <a:gd name="connsiteY15" fmla="*/ 358448 h 1626018"/>
              <a:gd name="connsiteX16" fmla="*/ 813009 w 1626018"/>
              <a:gd name="connsiteY16" fmla="*/ 0 h 1626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6018" h="1626018">
                <a:moveTo>
                  <a:pt x="813009" y="0"/>
                </a:moveTo>
                <a:cubicBezTo>
                  <a:pt x="1262022" y="0"/>
                  <a:pt x="1626018" y="363997"/>
                  <a:pt x="1626018" y="813009"/>
                </a:cubicBezTo>
                <a:cubicBezTo>
                  <a:pt x="1626018" y="1262022"/>
                  <a:pt x="1262022" y="1626018"/>
                  <a:pt x="813009" y="1626018"/>
                </a:cubicBezTo>
                <a:cubicBezTo>
                  <a:pt x="363997" y="1626018"/>
                  <a:pt x="0" y="1262022"/>
                  <a:pt x="0" y="813009"/>
                </a:cubicBezTo>
                <a:cubicBezTo>
                  <a:pt x="0" y="756883"/>
                  <a:pt x="5688" y="702084"/>
                  <a:pt x="16518" y="649159"/>
                </a:cubicBezTo>
                <a:lnTo>
                  <a:pt x="61099" y="505541"/>
                </a:lnTo>
                <a:lnTo>
                  <a:pt x="200468" y="575867"/>
                </a:lnTo>
                <a:lnTo>
                  <a:pt x="168041" y="680330"/>
                </a:lnTo>
                <a:cubicBezTo>
                  <a:pt x="159271" y="723187"/>
                  <a:pt x="154666" y="767560"/>
                  <a:pt x="154666" y="813009"/>
                </a:cubicBezTo>
                <a:cubicBezTo>
                  <a:pt x="154666" y="1176602"/>
                  <a:pt x="449417" y="1471352"/>
                  <a:pt x="813009" y="1471352"/>
                </a:cubicBezTo>
                <a:cubicBezTo>
                  <a:pt x="1176602" y="1471352"/>
                  <a:pt x="1471352" y="1176602"/>
                  <a:pt x="1471352" y="813009"/>
                </a:cubicBezTo>
                <a:cubicBezTo>
                  <a:pt x="1471352" y="449417"/>
                  <a:pt x="1176602" y="154666"/>
                  <a:pt x="813009" y="154666"/>
                </a:cubicBezTo>
                <a:cubicBezTo>
                  <a:pt x="585764" y="154666"/>
                  <a:pt x="385410" y="269803"/>
                  <a:pt x="267101" y="444923"/>
                </a:cubicBezTo>
                <a:lnTo>
                  <a:pt x="254892" y="467416"/>
                </a:lnTo>
                <a:lnTo>
                  <a:pt x="117369" y="398022"/>
                </a:lnTo>
                <a:lnTo>
                  <a:pt x="138849" y="358448"/>
                </a:lnTo>
                <a:cubicBezTo>
                  <a:pt x="284953" y="142186"/>
                  <a:pt x="532376" y="0"/>
                  <a:pt x="813009" y="0"/>
                </a:cubicBezTo>
                <a:close/>
              </a:path>
            </a:pathLst>
          </a:cu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26" name="任意多边形 102"/>
          <p:cNvSpPr/>
          <p:nvPr/>
        </p:nvSpPr>
        <p:spPr>
          <a:xfrm rot="20047423">
            <a:off x="7007860" y="2919095"/>
            <a:ext cx="946150" cy="944880"/>
          </a:xfrm>
          <a:custGeom>
            <a:avLst/>
            <a:gdLst>
              <a:gd name="connsiteX0" fmla="*/ 813009 w 1626018"/>
              <a:gd name="connsiteY0" fmla="*/ 0 h 1626018"/>
              <a:gd name="connsiteX1" fmla="*/ 1626018 w 1626018"/>
              <a:gd name="connsiteY1" fmla="*/ 813009 h 1626018"/>
              <a:gd name="connsiteX2" fmla="*/ 813009 w 1626018"/>
              <a:gd name="connsiteY2" fmla="*/ 1626018 h 1626018"/>
              <a:gd name="connsiteX3" fmla="*/ 0 w 1626018"/>
              <a:gd name="connsiteY3" fmla="*/ 813009 h 1626018"/>
              <a:gd name="connsiteX4" fmla="*/ 16518 w 1626018"/>
              <a:gd name="connsiteY4" fmla="*/ 649159 h 1626018"/>
              <a:gd name="connsiteX5" fmla="*/ 61099 w 1626018"/>
              <a:gd name="connsiteY5" fmla="*/ 505541 h 1626018"/>
              <a:gd name="connsiteX6" fmla="*/ 200468 w 1626018"/>
              <a:gd name="connsiteY6" fmla="*/ 575867 h 1626018"/>
              <a:gd name="connsiteX7" fmla="*/ 168041 w 1626018"/>
              <a:gd name="connsiteY7" fmla="*/ 680330 h 1626018"/>
              <a:gd name="connsiteX8" fmla="*/ 154666 w 1626018"/>
              <a:gd name="connsiteY8" fmla="*/ 813009 h 1626018"/>
              <a:gd name="connsiteX9" fmla="*/ 813009 w 1626018"/>
              <a:gd name="connsiteY9" fmla="*/ 1471352 h 1626018"/>
              <a:gd name="connsiteX10" fmla="*/ 1471352 w 1626018"/>
              <a:gd name="connsiteY10" fmla="*/ 813009 h 1626018"/>
              <a:gd name="connsiteX11" fmla="*/ 813009 w 1626018"/>
              <a:gd name="connsiteY11" fmla="*/ 154666 h 1626018"/>
              <a:gd name="connsiteX12" fmla="*/ 267101 w 1626018"/>
              <a:gd name="connsiteY12" fmla="*/ 444923 h 1626018"/>
              <a:gd name="connsiteX13" fmla="*/ 254892 w 1626018"/>
              <a:gd name="connsiteY13" fmla="*/ 467416 h 1626018"/>
              <a:gd name="connsiteX14" fmla="*/ 117369 w 1626018"/>
              <a:gd name="connsiteY14" fmla="*/ 398022 h 1626018"/>
              <a:gd name="connsiteX15" fmla="*/ 138849 w 1626018"/>
              <a:gd name="connsiteY15" fmla="*/ 358448 h 1626018"/>
              <a:gd name="connsiteX16" fmla="*/ 813009 w 1626018"/>
              <a:gd name="connsiteY16" fmla="*/ 0 h 1626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6018" h="1626018">
                <a:moveTo>
                  <a:pt x="813009" y="0"/>
                </a:moveTo>
                <a:cubicBezTo>
                  <a:pt x="1262022" y="0"/>
                  <a:pt x="1626018" y="363997"/>
                  <a:pt x="1626018" y="813009"/>
                </a:cubicBezTo>
                <a:cubicBezTo>
                  <a:pt x="1626018" y="1262022"/>
                  <a:pt x="1262022" y="1626018"/>
                  <a:pt x="813009" y="1626018"/>
                </a:cubicBezTo>
                <a:cubicBezTo>
                  <a:pt x="363997" y="1626018"/>
                  <a:pt x="0" y="1262022"/>
                  <a:pt x="0" y="813009"/>
                </a:cubicBezTo>
                <a:cubicBezTo>
                  <a:pt x="0" y="756883"/>
                  <a:pt x="5688" y="702084"/>
                  <a:pt x="16518" y="649159"/>
                </a:cubicBezTo>
                <a:lnTo>
                  <a:pt x="61099" y="505541"/>
                </a:lnTo>
                <a:lnTo>
                  <a:pt x="200468" y="575867"/>
                </a:lnTo>
                <a:lnTo>
                  <a:pt x="168041" y="680330"/>
                </a:lnTo>
                <a:cubicBezTo>
                  <a:pt x="159271" y="723187"/>
                  <a:pt x="154666" y="767560"/>
                  <a:pt x="154666" y="813009"/>
                </a:cubicBezTo>
                <a:cubicBezTo>
                  <a:pt x="154666" y="1176602"/>
                  <a:pt x="449417" y="1471352"/>
                  <a:pt x="813009" y="1471352"/>
                </a:cubicBezTo>
                <a:cubicBezTo>
                  <a:pt x="1176602" y="1471352"/>
                  <a:pt x="1471352" y="1176602"/>
                  <a:pt x="1471352" y="813009"/>
                </a:cubicBezTo>
                <a:cubicBezTo>
                  <a:pt x="1471352" y="449417"/>
                  <a:pt x="1176602" y="154666"/>
                  <a:pt x="813009" y="154666"/>
                </a:cubicBezTo>
                <a:cubicBezTo>
                  <a:pt x="585764" y="154666"/>
                  <a:pt x="385410" y="269803"/>
                  <a:pt x="267101" y="444923"/>
                </a:cubicBezTo>
                <a:lnTo>
                  <a:pt x="254892" y="467416"/>
                </a:lnTo>
                <a:lnTo>
                  <a:pt x="117369" y="398022"/>
                </a:lnTo>
                <a:lnTo>
                  <a:pt x="138849" y="358448"/>
                </a:lnTo>
                <a:cubicBezTo>
                  <a:pt x="284953" y="142186"/>
                  <a:pt x="532376" y="0"/>
                  <a:pt x="813009" y="0"/>
                </a:cubicBezTo>
                <a:close/>
              </a:path>
            </a:pathLst>
          </a:cu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28" name="矩形 27"/>
          <p:cNvSpPr/>
          <p:nvPr/>
        </p:nvSpPr>
        <p:spPr>
          <a:xfrm>
            <a:off x="1027430" y="2688590"/>
            <a:ext cx="4582795" cy="2734310"/>
          </a:xfrm>
          <a:prstGeom prst="rect">
            <a:avLst/>
          </a:prstGeom>
          <a:blipFill>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1" name="组合 31"/>
          <p:cNvGrpSpPr/>
          <p:nvPr/>
        </p:nvGrpSpPr>
        <p:grpSpPr>
          <a:xfrm flipH="true">
            <a:off x="7168515" y="4217670"/>
            <a:ext cx="3726180" cy="408940"/>
            <a:chOff x="7473950" y="2270190"/>
            <a:chExt cx="3371850" cy="409142"/>
          </a:xfrm>
        </p:grpSpPr>
        <p:grpSp>
          <p:nvGrpSpPr>
            <p:cNvPr id="2" name="组合 32"/>
            <p:cNvGrpSpPr/>
            <p:nvPr/>
          </p:nvGrpSpPr>
          <p:grpSpPr>
            <a:xfrm>
              <a:off x="7473950" y="2480129"/>
              <a:ext cx="3371850" cy="195602"/>
              <a:chOff x="6991350" y="2302329"/>
              <a:chExt cx="3371850" cy="195602"/>
            </a:xfrm>
          </p:grpSpPr>
          <p:cxnSp>
            <p:nvCxnSpPr>
              <p:cNvPr id="3" name="直接连接符 33"/>
              <p:cNvCxnSpPr/>
              <p:nvPr/>
            </p:nvCxnSpPr>
            <p:spPr>
              <a:xfrm>
                <a:off x="6991350" y="2365829"/>
                <a:ext cx="2341336" cy="0"/>
              </a:xfrm>
              <a:prstGeom prst="line">
                <a:avLst/>
              </a:prstGeom>
              <a:ln w="28575"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 name="直接连接符 34"/>
              <p:cNvCxnSpPr/>
              <p:nvPr/>
            </p:nvCxnSpPr>
            <p:spPr>
              <a:xfrm>
                <a:off x="9544503" y="2496798"/>
                <a:ext cx="818697" cy="0"/>
              </a:xfrm>
              <a:prstGeom prst="line">
                <a:avLst/>
              </a:prstGeom>
              <a:ln w="28575"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 name="直接连接符 35"/>
              <p:cNvCxnSpPr/>
              <p:nvPr/>
            </p:nvCxnSpPr>
            <p:spPr>
              <a:xfrm>
                <a:off x="9334500" y="2366963"/>
                <a:ext cx="209550" cy="130968"/>
              </a:xfrm>
              <a:prstGeom prst="line">
                <a:avLst/>
              </a:prstGeom>
              <a:ln w="28575"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 name="直接连接符 36"/>
              <p:cNvCxnSpPr/>
              <p:nvPr/>
            </p:nvCxnSpPr>
            <p:spPr>
              <a:xfrm>
                <a:off x="6991350" y="2302329"/>
                <a:ext cx="2341336" cy="0"/>
              </a:xfrm>
              <a:prstGeom prst="line">
                <a:avLst/>
              </a:prstGeom>
              <a:ln w="9525" cap="rnd">
                <a:solidFill>
                  <a:schemeClr val="bg1">
                    <a:lumMod val="85000"/>
                    <a:alpha val="70000"/>
                  </a:schemeClr>
                </a:solidFill>
              </a:ln>
            </p:spPr>
            <p:style>
              <a:lnRef idx="1">
                <a:schemeClr val="accent1"/>
              </a:lnRef>
              <a:fillRef idx="0">
                <a:schemeClr val="accent1"/>
              </a:fillRef>
              <a:effectRef idx="0">
                <a:schemeClr val="accent1"/>
              </a:effectRef>
              <a:fontRef idx="minor">
                <a:schemeClr val="tx1"/>
              </a:fontRef>
            </p:style>
          </p:cxnSp>
        </p:grpSp>
        <p:grpSp>
          <p:nvGrpSpPr>
            <p:cNvPr id="7" name="组合 37"/>
            <p:cNvGrpSpPr/>
            <p:nvPr/>
          </p:nvGrpSpPr>
          <p:grpSpPr>
            <a:xfrm>
              <a:off x="7717801" y="2270190"/>
              <a:ext cx="409142" cy="409142"/>
              <a:chOff x="2814405" y="2119805"/>
              <a:chExt cx="409142" cy="409142"/>
            </a:xfrm>
          </p:grpSpPr>
          <p:sp>
            <p:nvSpPr>
              <p:cNvPr id="8" name="椭圆 76"/>
              <p:cNvSpPr/>
              <p:nvPr/>
            </p:nvSpPr>
            <p:spPr>
              <a:xfrm>
                <a:off x="2814405" y="2119805"/>
                <a:ext cx="409142" cy="409142"/>
              </a:xfrm>
              <a:prstGeom prst="ellipse">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椭圆 77"/>
              <p:cNvSpPr/>
              <p:nvPr/>
            </p:nvSpPr>
            <p:spPr>
              <a:xfrm>
                <a:off x="2984590" y="2289990"/>
                <a:ext cx="68772" cy="687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sp>
        <p:nvSpPr>
          <p:cNvPr id="10" name="文本框 78"/>
          <p:cNvSpPr txBox="true"/>
          <p:nvPr/>
        </p:nvSpPr>
        <p:spPr>
          <a:xfrm flipH="true">
            <a:off x="8234680" y="4538980"/>
            <a:ext cx="2539365" cy="521970"/>
          </a:xfrm>
          <a:prstGeom prst="rect">
            <a:avLst/>
          </a:prstGeom>
          <a:noFill/>
        </p:spPr>
        <p:txBody>
          <a:bodyPr wrap="square" rtlCol="0">
            <a:spAutoFit/>
          </a:bodyPr>
          <a:p>
            <a:r>
              <a:rPr lang="zh-CN" altLang="en-US" sz="2800" b="1" dirty="0">
                <a:solidFill>
                  <a:schemeClr val="bg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rPr>
              <a:t>主要内容</a:t>
            </a:r>
            <a:endParaRPr lang="zh-CN" altLang="en-US" sz="2800" b="1" dirty="0">
              <a:solidFill>
                <a:schemeClr val="bg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endParaRPr>
          </a:p>
        </p:txBody>
      </p:sp>
      <p:sp>
        <p:nvSpPr>
          <p:cNvPr id="11" name="文本框 79"/>
          <p:cNvSpPr txBox="true"/>
          <p:nvPr/>
        </p:nvSpPr>
        <p:spPr>
          <a:xfrm>
            <a:off x="7282815" y="4135755"/>
            <a:ext cx="426085" cy="583565"/>
          </a:xfrm>
          <a:prstGeom prst="rect">
            <a:avLst/>
          </a:prstGeom>
          <a:noFill/>
        </p:spPr>
        <p:txBody>
          <a:bodyPr wrap="square" rtlCol="0">
            <a:spAutoFit/>
          </a:bodyPr>
          <a:lstStyle>
            <a:defPPr>
              <a:defRPr lang="zh-CN"/>
            </a:defPPr>
            <a:lvl1pPr>
              <a:defRPr sz="1400">
                <a:solidFill>
                  <a:schemeClr val="bg1"/>
                </a:solidFill>
                <a:latin typeface="微软雅黑" panose="020B0503020204020204" pitchFamily="34" charset="-122"/>
                <a:ea typeface="微软雅黑" panose="020B0503020204020204" pitchFamily="34" charset="-122"/>
              </a:defRPr>
            </a:lvl1pPr>
          </a:lstStyle>
          <a:p>
            <a:r>
              <a:rPr lang="en-US" altLang="zh-CN" sz="3200" dirty="0">
                <a:solidFill>
                  <a:srgbClr val="FF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3</a:t>
            </a:r>
            <a:endParaRPr lang="en-US" altLang="zh-CN" sz="3200" dirty="0">
              <a:solidFill>
                <a:srgbClr val="FF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p:txBody>
      </p:sp>
      <p:sp>
        <p:nvSpPr>
          <p:cNvPr id="12" name="任意多边形 102"/>
          <p:cNvSpPr/>
          <p:nvPr/>
        </p:nvSpPr>
        <p:spPr>
          <a:xfrm rot="20047423">
            <a:off x="6986270" y="4131945"/>
            <a:ext cx="946150" cy="944880"/>
          </a:xfrm>
          <a:custGeom>
            <a:avLst/>
            <a:gdLst>
              <a:gd name="connsiteX0" fmla="*/ 813009 w 1626018"/>
              <a:gd name="connsiteY0" fmla="*/ 0 h 1626018"/>
              <a:gd name="connsiteX1" fmla="*/ 1626018 w 1626018"/>
              <a:gd name="connsiteY1" fmla="*/ 813009 h 1626018"/>
              <a:gd name="connsiteX2" fmla="*/ 813009 w 1626018"/>
              <a:gd name="connsiteY2" fmla="*/ 1626018 h 1626018"/>
              <a:gd name="connsiteX3" fmla="*/ 0 w 1626018"/>
              <a:gd name="connsiteY3" fmla="*/ 813009 h 1626018"/>
              <a:gd name="connsiteX4" fmla="*/ 16518 w 1626018"/>
              <a:gd name="connsiteY4" fmla="*/ 649159 h 1626018"/>
              <a:gd name="connsiteX5" fmla="*/ 61099 w 1626018"/>
              <a:gd name="connsiteY5" fmla="*/ 505541 h 1626018"/>
              <a:gd name="connsiteX6" fmla="*/ 200468 w 1626018"/>
              <a:gd name="connsiteY6" fmla="*/ 575867 h 1626018"/>
              <a:gd name="connsiteX7" fmla="*/ 168041 w 1626018"/>
              <a:gd name="connsiteY7" fmla="*/ 680330 h 1626018"/>
              <a:gd name="connsiteX8" fmla="*/ 154666 w 1626018"/>
              <a:gd name="connsiteY8" fmla="*/ 813009 h 1626018"/>
              <a:gd name="connsiteX9" fmla="*/ 813009 w 1626018"/>
              <a:gd name="connsiteY9" fmla="*/ 1471352 h 1626018"/>
              <a:gd name="connsiteX10" fmla="*/ 1471352 w 1626018"/>
              <a:gd name="connsiteY10" fmla="*/ 813009 h 1626018"/>
              <a:gd name="connsiteX11" fmla="*/ 813009 w 1626018"/>
              <a:gd name="connsiteY11" fmla="*/ 154666 h 1626018"/>
              <a:gd name="connsiteX12" fmla="*/ 267101 w 1626018"/>
              <a:gd name="connsiteY12" fmla="*/ 444923 h 1626018"/>
              <a:gd name="connsiteX13" fmla="*/ 254892 w 1626018"/>
              <a:gd name="connsiteY13" fmla="*/ 467416 h 1626018"/>
              <a:gd name="connsiteX14" fmla="*/ 117369 w 1626018"/>
              <a:gd name="connsiteY14" fmla="*/ 398022 h 1626018"/>
              <a:gd name="connsiteX15" fmla="*/ 138849 w 1626018"/>
              <a:gd name="connsiteY15" fmla="*/ 358448 h 1626018"/>
              <a:gd name="connsiteX16" fmla="*/ 813009 w 1626018"/>
              <a:gd name="connsiteY16" fmla="*/ 0 h 1626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6018" h="1626018">
                <a:moveTo>
                  <a:pt x="813009" y="0"/>
                </a:moveTo>
                <a:cubicBezTo>
                  <a:pt x="1262022" y="0"/>
                  <a:pt x="1626018" y="363997"/>
                  <a:pt x="1626018" y="813009"/>
                </a:cubicBezTo>
                <a:cubicBezTo>
                  <a:pt x="1626018" y="1262022"/>
                  <a:pt x="1262022" y="1626018"/>
                  <a:pt x="813009" y="1626018"/>
                </a:cubicBezTo>
                <a:cubicBezTo>
                  <a:pt x="363997" y="1626018"/>
                  <a:pt x="0" y="1262022"/>
                  <a:pt x="0" y="813009"/>
                </a:cubicBezTo>
                <a:cubicBezTo>
                  <a:pt x="0" y="756883"/>
                  <a:pt x="5688" y="702084"/>
                  <a:pt x="16518" y="649159"/>
                </a:cubicBezTo>
                <a:lnTo>
                  <a:pt x="61099" y="505541"/>
                </a:lnTo>
                <a:lnTo>
                  <a:pt x="200468" y="575867"/>
                </a:lnTo>
                <a:lnTo>
                  <a:pt x="168041" y="680330"/>
                </a:lnTo>
                <a:cubicBezTo>
                  <a:pt x="159271" y="723187"/>
                  <a:pt x="154666" y="767560"/>
                  <a:pt x="154666" y="813009"/>
                </a:cubicBezTo>
                <a:cubicBezTo>
                  <a:pt x="154666" y="1176602"/>
                  <a:pt x="449417" y="1471352"/>
                  <a:pt x="813009" y="1471352"/>
                </a:cubicBezTo>
                <a:cubicBezTo>
                  <a:pt x="1176602" y="1471352"/>
                  <a:pt x="1471352" y="1176602"/>
                  <a:pt x="1471352" y="813009"/>
                </a:cubicBezTo>
                <a:cubicBezTo>
                  <a:pt x="1471352" y="449417"/>
                  <a:pt x="1176602" y="154666"/>
                  <a:pt x="813009" y="154666"/>
                </a:cubicBezTo>
                <a:cubicBezTo>
                  <a:pt x="585764" y="154666"/>
                  <a:pt x="385410" y="269803"/>
                  <a:pt x="267101" y="444923"/>
                </a:cubicBezTo>
                <a:lnTo>
                  <a:pt x="254892" y="467416"/>
                </a:lnTo>
                <a:lnTo>
                  <a:pt x="117369" y="398022"/>
                </a:lnTo>
                <a:lnTo>
                  <a:pt x="138849" y="358448"/>
                </a:lnTo>
                <a:cubicBezTo>
                  <a:pt x="284953" y="142186"/>
                  <a:pt x="532376" y="0"/>
                  <a:pt x="813009" y="0"/>
                </a:cubicBezTo>
                <a:close/>
              </a:path>
            </a:pathLst>
          </a:cu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13" name="组合 31"/>
          <p:cNvGrpSpPr/>
          <p:nvPr/>
        </p:nvGrpSpPr>
        <p:grpSpPr>
          <a:xfrm flipH="true">
            <a:off x="7181215" y="5339080"/>
            <a:ext cx="3726180" cy="408940"/>
            <a:chOff x="7473950" y="2270190"/>
            <a:chExt cx="3371850" cy="409142"/>
          </a:xfrm>
        </p:grpSpPr>
        <p:grpSp>
          <p:nvGrpSpPr>
            <p:cNvPr id="14" name="组合 32"/>
            <p:cNvGrpSpPr/>
            <p:nvPr/>
          </p:nvGrpSpPr>
          <p:grpSpPr>
            <a:xfrm>
              <a:off x="7473950" y="2480129"/>
              <a:ext cx="3371850" cy="195602"/>
              <a:chOff x="6991350" y="2302329"/>
              <a:chExt cx="3371850" cy="195602"/>
            </a:xfrm>
          </p:grpSpPr>
          <p:cxnSp>
            <p:nvCxnSpPr>
              <p:cNvPr id="15" name="直接连接符 33"/>
              <p:cNvCxnSpPr/>
              <p:nvPr/>
            </p:nvCxnSpPr>
            <p:spPr>
              <a:xfrm>
                <a:off x="6991350" y="2365829"/>
                <a:ext cx="2341336" cy="0"/>
              </a:xfrm>
              <a:prstGeom prst="line">
                <a:avLst/>
              </a:prstGeom>
              <a:ln w="28575"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34"/>
              <p:cNvCxnSpPr/>
              <p:nvPr/>
            </p:nvCxnSpPr>
            <p:spPr>
              <a:xfrm>
                <a:off x="9544503" y="2496798"/>
                <a:ext cx="818697" cy="0"/>
              </a:xfrm>
              <a:prstGeom prst="line">
                <a:avLst/>
              </a:prstGeom>
              <a:ln w="28575"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35"/>
              <p:cNvCxnSpPr/>
              <p:nvPr/>
            </p:nvCxnSpPr>
            <p:spPr>
              <a:xfrm>
                <a:off x="9334500" y="2366963"/>
                <a:ext cx="209550" cy="130968"/>
              </a:xfrm>
              <a:prstGeom prst="line">
                <a:avLst/>
              </a:prstGeom>
              <a:ln w="28575"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8" name="直接连接符 36"/>
              <p:cNvCxnSpPr/>
              <p:nvPr/>
            </p:nvCxnSpPr>
            <p:spPr>
              <a:xfrm>
                <a:off x="6991350" y="2302329"/>
                <a:ext cx="2341336" cy="0"/>
              </a:xfrm>
              <a:prstGeom prst="line">
                <a:avLst/>
              </a:prstGeom>
              <a:ln w="9525" cap="rnd">
                <a:solidFill>
                  <a:schemeClr val="bg1">
                    <a:lumMod val="85000"/>
                    <a:alpha val="70000"/>
                  </a:schemeClr>
                </a:solidFill>
              </a:ln>
            </p:spPr>
            <p:style>
              <a:lnRef idx="1">
                <a:schemeClr val="accent1"/>
              </a:lnRef>
              <a:fillRef idx="0">
                <a:schemeClr val="accent1"/>
              </a:fillRef>
              <a:effectRef idx="0">
                <a:schemeClr val="accent1"/>
              </a:effectRef>
              <a:fontRef idx="minor">
                <a:schemeClr val="tx1"/>
              </a:fontRef>
            </p:style>
          </p:cxnSp>
        </p:grpSp>
        <p:grpSp>
          <p:nvGrpSpPr>
            <p:cNvPr id="19" name="组合 37"/>
            <p:cNvGrpSpPr/>
            <p:nvPr/>
          </p:nvGrpSpPr>
          <p:grpSpPr>
            <a:xfrm>
              <a:off x="7717801" y="2270190"/>
              <a:ext cx="409142" cy="409142"/>
              <a:chOff x="2814405" y="2119805"/>
              <a:chExt cx="409142" cy="409142"/>
            </a:xfrm>
          </p:grpSpPr>
          <p:sp>
            <p:nvSpPr>
              <p:cNvPr id="20" name="椭圆 76"/>
              <p:cNvSpPr/>
              <p:nvPr/>
            </p:nvSpPr>
            <p:spPr>
              <a:xfrm>
                <a:off x="2814405" y="2119805"/>
                <a:ext cx="409142" cy="409142"/>
              </a:xfrm>
              <a:prstGeom prst="ellipse">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1" name="椭圆 77"/>
              <p:cNvSpPr/>
              <p:nvPr/>
            </p:nvSpPr>
            <p:spPr>
              <a:xfrm>
                <a:off x="2984590" y="2289990"/>
                <a:ext cx="68772" cy="687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sp>
        <p:nvSpPr>
          <p:cNvPr id="22" name="文本框 78"/>
          <p:cNvSpPr txBox="true"/>
          <p:nvPr/>
        </p:nvSpPr>
        <p:spPr>
          <a:xfrm flipH="true">
            <a:off x="8247380" y="5660390"/>
            <a:ext cx="2539365" cy="521970"/>
          </a:xfrm>
          <a:prstGeom prst="rect">
            <a:avLst/>
          </a:prstGeom>
          <a:noFill/>
        </p:spPr>
        <p:txBody>
          <a:bodyPr wrap="square" rtlCol="0">
            <a:spAutoFit/>
          </a:bodyPr>
          <a:p>
            <a:r>
              <a:rPr lang="zh-CN" altLang="en-US" sz="2800" b="1" dirty="0">
                <a:solidFill>
                  <a:schemeClr val="bg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rPr>
              <a:t>有关说明</a:t>
            </a:r>
            <a:endParaRPr lang="zh-CN" altLang="en-US" sz="2800" b="1" dirty="0">
              <a:solidFill>
                <a:schemeClr val="bg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endParaRPr>
          </a:p>
        </p:txBody>
      </p:sp>
      <p:sp>
        <p:nvSpPr>
          <p:cNvPr id="23" name="文本框 79"/>
          <p:cNvSpPr txBox="true"/>
          <p:nvPr/>
        </p:nvSpPr>
        <p:spPr>
          <a:xfrm>
            <a:off x="7295515" y="5257165"/>
            <a:ext cx="426085" cy="583565"/>
          </a:xfrm>
          <a:prstGeom prst="rect">
            <a:avLst/>
          </a:prstGeom>
          <a:noFill/>
        </p:spPr>
        <p:txBody>
          <a:bodyPr wrap="square" rtlCol="0">
            <a:spAutoFit/>
          </a:bodyPr>
          <a:lstStyle>
            <a:defPPr>
              <a:defRPr lang="zh-CN"/>
            </a:defPPr>
            <a:lvl1pPr>
              <a:defRPr sz="1400">
                <a:solidFill>
                  <a:schemeClr val="bg1"/>
                </a:solidFill>
                <a:latin typeface="微软雅黑" panose="020B0503020204020204" pitchFamily="34" charset="-122"/>
                <a:ea typeface="微软雅黑" panose="020B0503020204020204" pitchFamily="34" charset="-122"/>
              </a:defRPr>
            </a:lvl1pPr>
          </a:lstStyle>
          <a:p>
            <a:r>
              <a:rPr lang="en-US" altLang="zh-CN" sz="3200" dirty="0">
                <a:solidFill>
                  <a:srgbClr val="FF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4</a:t>
            </a:r>
            <a:endParaRPr lang="en-US" altLang="zh-CN" sz="3200" dirty="0">
              <a:solidFill>
                <a:srgbClr val="FF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p:txBody>
      </p:sp>
      <p:sp>
        <p:nvSpPr>
          <p:cNvPr id="24" name="任意多边形 102"/>
          <p:cNvSpPr/>
          <p:nvPr/>
        </p:nvSpPr>
        <p:spPr>
          <a:xfrm rot="20047423">
            <a:off x="6998970" y="5253355"/>
            <a:ext cx="946150" cy="944880"/>
          </a:xfrm>
          <a:custGeom>
            <a:avLst/>
            <a:gdLst>
              <a:gd name="connsiteX0" fmla="*/ 813009 w 1626018"/>
              <a:gd name="connsiteY0" fmla="*/ 0 h 1626018"/>
              <a:gd name="connsiteX1" fmla="*/ 1626018 w 1626018"/>
              <a:gd name="connsiteY1" fmla="*/ 813009 h 1626018"/>
              <a:gd name="connsiteX2" fmla="*/ 813009 w 1626018"/>
              <a:gd name="connsiteY2" fmla="*/ 1626018 h 1626018"/>
              <a:gd name="connsiteX3" fmla="*/ 0 w 1626018"/>
              <a:gd name="connsiteY3" fmla="*/ 813009 h 1626018"/>
              <a:gd name="connsiteX4" fmla="*/ 16518 w 1626018"/>
              <a:gd name="connsiteY4" fmla="*/ 649159 h 1626018"/>
              <a:gd name="connsiteX5" fmla="*/ 61099 w 1626018"/>
              <a:gd name="connsiteY5" fmla="*/ 505541 h 1626018"/>
              <a:gd name="connsiteX6" fmla="*/ 200468 w 1626018"/>
              <a:gd name="connsiteY6" fmla="*/ 575867 h 1626018"/>
              <a:gd name="connsiteX7" fmla="*/ 168041 w 1626018"/>
              <a:gd name="connsiteY7" fmla="*/ 680330 h 1626018"/>
              <a:gd name="connsiteX8" fmla="*/ 154666 w 1626018"/>
              <a:gd name="connsiteY8" fmla="*/ 813009 h 1626018"/>
              <a:gd name="connsiteX9" fmla="*/ 813009 w 1626018"/>
              <a:gd name="connsiteY9" fmla="*/ 1471352 h 1626018"/>
              <a:gd name="connsiteX10" fmla="*/ 1471352 w 1626018"/>
              <a:gd name="connsiteY10" fmla="*/ 813009 h 1626018"/>
              <a:gd name="connsiteX11" fmla="*/ 813009 w 1626018"/>
              <a:gd name="connsiteY11" fmla="*/ 154666 h 1626018"/>
              <a:gd name="connsiteX12" fmla="*/ 267101 w 1626018"/>
              <a:gd name="connsiteY12" fmla="*/ 444923 h 1626018"/>
              <a:gd name="connsiteX13" fmla="*/ 254892 w 1626018"/>
              <a:gd name="connsiteY13" fmla="*/ 467416 h 1626018"/>
              <a:gd name="connsiteX14" fmla="*/ 117369 w 1626018"/>
              <a:gd name="connsiteY14" fmla="*/ 398022 h 1626018"/>
              <a:gd name="connsiteX15" fmla="*/ 138849 w 1626018"/>
              <a:gd name="connsiteY15" fmla="*/ 358448 h 1626018"/>
              <a:gd name="connsiteX16" fmla="*/ 813009 w 1626018"/>
              <a:gd name="connsiteY16" fmla="*/ 0 h 1626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6018" h="1626018">
                <a:moveTo>
                  <a:pt x="813009" y="0"/>
                </a:moveTo>
                <a:cubicBezTo>
                  <a:pt x="1262022" y="0"/>
                  <a:pt x="1626018" y="363997"/>
                  <a:pt x="1626018" y="813009"/>
                </a:cubicBezTo>
                <a:cubicBezTo>
                  <a:pt x="1626018" y="1262022"/>
                  <a:pt x="1262022" y="1626018"/>
                  <a:pt x="813009" y="1626018"/>
                </a:cubicBezTo>
                <a:cubicBezTo>
                  <a:pt x="363997" y="1626018"/>
                  <a:pt x="0" y="1262022"/>
                  <a:pt x="0" y="813009"/>
                </a:cubicBezTo>
                <a:cubicBezTo>
                  <a:pt x="0" y="756883"/>
                  <a:pt x="5688" y="702084"/>
                  <a:pt x="16518" y="649159"/>
                </a:cubicBezTo>
                <a:lnTo>
                  <a:pt x="61099" y="505541"/>
                </a:lnTo>
                <a:lnTo>
                  <a:pt x="200468" y="575867"/>
                </a:lnTo>
                <a:lnTo>
                  <a:pt x="168041" y="680330"/>
                </a:lnTo>
                <a:cubicBezTo>
                  <a:pt x="159271" y="723187"/>
                  <a:pt x="154666" y="767560"/>
                  <a:pt x="154666" y="813009"/>
                </a:cubicBezTo>
                <a:cubicBezTo>
                  <a:pt x="154666" y="1176602"/>
                  <a:pt x="449417" y="1471352"/>
                  <a:pt x="813009" y="1471352"/>
                </a:cubicBezTo>
                <a:cubicBezTo>
                  <a:pt x="1176602" y="1471352"/>
                  <a:pt x="1471352" y="1176602"/>
                  <a:pt x="1471352" y="813009"/>
                </a:cubicBezTo>
                <a:cubicBezTo>
                  <a:pt x="1471352" y="449417"/>
                  <a:pt x="1176602" y="154666"/>
                  <a:pt x="813009" y="154666"/>
                </a:cubicBezTo>
                <a:cubicBezTo>
                  <a:pt x="585764" y="154666"/>
                  <a:pt x="385410" y="269803"/>
                  <a:pt x="267101" y="444923"/>
                </a:cubicBezTo>
                <a:lnTo>
                  <a:pt x="254892" y="467416"/>
                </a:lnTo>
                <a:lnTo>
                  <a:pt x="117369" y="398022"/>
                </a:lnTo>
                <a:lnTo>
                  <a:pt x="138849" y="358448"/>
                </a:lnTo>
                <a:cubicBezTo>
                  <a:pt x="284953" y="142186"/>
                  <a:pt x="532376" y="0"/>
                  <a:pt x="813009" y="0"/>
                </a:cubicBezTo>
                <a:close/>
              </a:path>
            </a:pathLst>
          </a:cu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flythrough dir="out"/>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222" name=""/>
        <p:cNvGrpSpPr/>
        <p:nvPr/>
      </p:nvGrpSpPr>
      <p:grpSpPr>
        <a:xfrm>
          <a:off x="0" y="0"/>
          <a:ext cx="0" cy="0"/>
          <a:chOff x="0" y="0"/>
          <a:chExt cx="0" cy="0"/>
        </a:xfrm>
      </p:grpSpPr>
      <p:grpSp>
        <p:nvGrpSpPr>
          <p:cNvPr id="223" name="组合 247"/>
          <p:cNvGrpSpPr/>
          <p:nvPr/>
        </p:nvGrpSpPr>
        <p:grpSpPr>
          <a:xfrm>
            <a:off x="321310" y="2088515"/>
            <a:ext cx="11668125" cy="3430905"/>
            <a:chOff x="2380903" y="2300699"/>
            <a:chExt cx="3559276" cy="3600662"/>
          </a:xfrm>
        </p:grpSpPr>
        <p:sp>
          <p:nvSpPr>
            <p:cNvPr id="1049332" name="圆角矩形 248"/>
            <p:cNvSpPr/>
            <p:nvPr/>
          </p:nvSpPr>
          <p:spPr>
            <a:xfrm>
              <a:off x="2471738" y="2443163"/>
              <a:ext cx="3371850" cy="3371850"/>
            </a:xfrm>
            <a:prstGeom prst="roundRect">
              <a:avLst>
                <a:gd name="adj" fmla="val 6921"/>
              </a:avLst>
            </a:prstGeom>
            <a:noFill/>
            <a:ln w="3810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useBgFill="1">
          <p:nvSpPr>
            <p:cNvPr id="1049333" name="矩形 249"/>
            <p:cNvSpPr/>
            <p:nvPr/>
          </p:nvSpPr>
          <p:spPr>
            <a:xfrm>
              <a:off x="2912602" y="2300699"/>
              <a:ext cx="2490121" cy="2428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useBgFill="1">
          <p:nvSpPr>
            <p:cNvPr id="1049334" name="矩形 250"/>
            <p:cNvSpPr/>
            <p:nvPr/>
          </p:nvSpPr>
          <p:spPr>
            <a:xfrm>
              <a:off x="2912602" y="5658473"/>
              <a:ext cx="2490121" cy="2428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useBgFill="1">
          <p:nvSpPr>
            <p:cNvPr id="1049335" name="矩形 251"/>
            <p:cNvSpPr/>
            <p:nvPr/>
          </p:nvSpPr>
          <p:spPr>
            <a:xfrm>
              <a:off x="2380903" y="3136305"/>
              <a:ext cx="194073" cy="194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useBgFill="1">
          <p:nvSpPr>
            <p:cNvPr id="1049336" name="矩形 252"/>
            <p:cNvSpPr/>
            <p:nvPr/>
          </p:nvSpPr>
          <p:spPr>
            <a:xfrm>
              <a:off x="5746106" y="3136305"/>
              <a:ext cx="194073" cy="194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1049337" name="文本框 253"/>
          <p:cNvSpPr txBox="true"/>
          <p:nvPr/>
        </p:nvSpPr>
        <p:spPr>
          <a:xfrm>
            <a:off x="925195" y="2515235"/>
            <a:ext cx="10294620" cy="2675255"/>
          </a:xfrm>
          <a:prstGeom prst="rect">
            <a:avLst/>
          </a:prstGeom>
          <a:noFill/>
        </p:spPr>
        <p:txBody>
          <a:bodyPr wrap="square" rtlCol="0">
            <a:spAutoFit/>
          </a:bodyPr>
          <a:lstStyle>
            <a:defPPr>
              <a:defRPr lang="zh-CN"/>
            </a:defPPr>
            <a:lvl1pPr>
              <a:defRPr sz="3200">
                <a:solidFill>
                  <a:schemeClr val="bg1"/>
                </a:solidFill>
                <a:latin typeface="汉仪菱心体简" panose="02010609000101010101" pitchFamily="49" charset="-122"/>
                <a:ea typeface="汉仪菱心体简" panose="02010609000101010101" pitchFamily="49" charset="-122"/>
              </a:defRPr>
            </a:lvl1pPr>
          </a:lstStyle>
          <a:p>
            <a:pPr algn="l">
              <a:lnSpc>
                <a:spcPct val="120000"/>
              </a:lnSpc>
            </a:pPr>
            <a:r>
              <a:rPr lang="en-US" altLang="zh-CN" sz="2400"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rPr>
              <a:t> </a:t>
            </a:r>
            <a:r>
              <a:rPr lang="en-US" altLang="zh-CN" sz="2200" b="1" noProof="0" dirty="0" smtClean="0">
                <a:ln>
                  <a:noFill/>
                </a:ln>
                <a:effectLst/>
                <a:uLnTx/>
                <a:uFillTx/>
                <a:latin typeface="楷体" panose="02010609060101010101" pitchFamily="49" charset="-122"/>
                <a:ea typeface="楷体" panose="02010609060101010101" pitchFamily="49" charset="-122"/>
                <a:cs typeface="楷体" panose="02010609060101010101" pitchFamily="49" charset="-122"/>
                <a:sym typeface="+mn-ea"/>
              </a:rPr>
              <a:t> </a:t>
            </a:r>
            <a:r>
              <a:rPr lang="zh-CN" altLang="en-US" sz="2800" b="1" noProof="0" dirty="0" smtClean="0">
                <a:ln>
                  <a:noFill/>
                </a:ln>
                <a:effectLst/>
                <a:uLnTx/>
                <a:uFillTx/>
                <a:latin typeface="楷体" panose="02010609060101010101" pitchFamily="49" charset="-122"/>
                <a:ea typeface="楷体" panose="02010609060101010101" pitchFamily="49" charset="-122"/>
                <a:cs typeface="楷体" panose="02010609060101010101" pitchFamily="49" charset="-122"/>
                <a:sym typeface="+mn-ea"/>
              </a:rPr>
              <a:t> 本《计算细则》，由沈阳市城乡建设事务服务中心负责对条文解释，在执行过程中如有意见和建议，请与该部门联系。各相关责任主管部门、有关单位,在装配式建筑项目报建、施工图审查、竣工验收等环节，应按《计算细则》控制和落实装配式建筑装配率指标要求。</a:t>
            </a:r>
            <a:endParaRPr lang="zh-CN" altLang="en-US" sz="2800" b="1" noProof="0" dirty="0" smtClean="0">
              <a:ln>
                <a:noFill/>
              </a:ln>
              <a:effectLst/>
              <a:uLnTx/>
              <a:uFillTx/>
              <a:latin typeface="楷体" panose="02010609060101010101" pitchFamily="49" charset="-122"/>
              <a:ea typeface="楷体" panose="02010609060101010101" pitchFamily="49" charset="-122"/>
              <a:cs typeface="楷体" panose="02010609060101010101" pitchFamily="49" charset="-122"/>
              <a:sym typeface="+mn-ea"/>
            </a:endParaRPr>
          </a:p>
        </p:txBody>
      </p:sp>
      <p:grpSp>
        <p:nvGrpSpPr>
          <p:cNvPr id="224" name="组合 1"/>
          <p:cNvGrpSpPr/>
          <p:nvPr/>
        </p:nvGrpSpPr>
        <p:grpSpPr>
          <a:xfrm>
            <a:off x="141769" y="191472"/>
            <a:ext cx="5280452" cy="1561128"/>
            <a:chOff x="141769" y="191472"/>
            <a:chExt cx="5280452" cy="1561128"/>
          </a:xfrm>
        </p:grpSpPr>
        <p:sp>
          <p:nvSpPr>
            <p:cNvPr id="1049338" name="任意多边形 2"/>
            <p:cNvSpPr/>
            <p:nvPr/>
          </p:nvSpPr>
          <p:spPr>
            <a:xfrm rot="20047423">
              <a:off x="141769" y="328673"/>
              <a:ext cx="1285965" cy="1285965"/>
            </a:xfrm>
            <a:custGeom>
              <a:avLst/>
              <a:gdLst>
                <a:gd name="connsiteX0" fmla="*/ 813009 w 1626018"/>
                <a:gd name="connsiteY0" fmla="*/ 0 h 1626018"/>
                <a:gd name="connsiteX1" fmla="*/ 1626018 w 1626018"/>
                <a:gd name="connsiteY1" fmla="*/ 813009 h 1626018"/>
                <a:gd name="connsiteX2" fmla="*/ 813009 w 1626018"/>
                <a:gd name="connsiteY2" fmla="*/ 1626018 h 1626018"/>
                <a:gd name="connsiteX3" fmla="*/ 0 w 1626018"/>
                <a:gd name="connsiteY3" fmla="*/ 813009 h 1626018"/>
                <a:gd name="connsiteX4" fmla="*/ 16518 w 1626018"/>
                <a:gd name="connsiteY4" fmla="*/ 649159 h 1626018"/>
                <a:gd name="connsiteX5" fmla="*/ 61099 w 1626018"/>
                <a:gd name="connsiteY5" fmla="*/ 505541 h 1626018"/>
                <a:gd name="connsiteX6" fmla="*/ 200468 w 1626018"/>
                <a:gd name="connsiteY6" fmla="*/ 575867 h 1626018"/>
                <a:gd name="connsiteX7" fmla="*/ 168041 w 1626018"/>
                <a:gd name="connsiteY7" fmla="*/ 680330 h 1626018"/>
                <a:gd name="connsiteX8" fmla="*/ 154666 w 1626018"/>
                <a:gd name="connsiteY8" fmla="*/ 813009 h 1626018"/>
                <a:gd name="connsiteX9" fmla="*/ 813009 w 1626018"/>
                <a:gd name="connsiteY9" fmla="*/ 1471352 h 1626018"/>
                <a:gd name="connsiteX10" fmla="*/ 1471352 w 1626018"/>
                <a:gd name="connsiteY10" fmla="*/ 813009 h 1626018"/>
                <a:gd name="connsiteX11" fmla="*/ 813009 w 1626018"/>
                <a:gd name="connsiteY11" fmla="*/ 154666 h 1626018"/>
                <a:gd name="connsiteX12" fmla="*/ 267101 w 1626018"/>
                <a:gd name="connsiteY12" fmla="*/ 444923 h 1626018"/>
                <a:gd name="connsiteX13" fmla="*/ 254892 w 1626018"/>
                <a:gd name="connsiteY13" fmla="*/ 467416 h 1626018"/>
                <a:gd name="connsiteX14" fmla="*/ 117369 w 1626018"/>
                <a:gd name="connsiteY14" fmla="*/ 398022 h 1626018"/>
                <a:gd name="connsiteX15" fmla="*/ 138849 w 1626018"/>
                <a:gd name="connsiteY15" fmla="*/ 358448 h 1626018"/>
                <a:gd name="connsiteX16" fmla="*/ 813009 w 1626018"/>
                <a:gd name="connsiteY16" fmla="*/ 0 h 1626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6018" h="1626018">
                  <a:moveTo>
                    <a:pt x="813009" y="0"/>
                  </a:moveTo>
                  <a:cubicBezTo>
                    <a:pt x="1262022" y="0"/>
                    <a:pt x="1626018" y="363997"/>
                    <a:pt x="1626018" y="813009"/>
                  </a:cubicBezTo>
                  <a:cubicBezTo>
                    <a:pt x="1626018" y="1262022"/>
                    <a:pt x="1262022" y="1626018"/>
                    <a:pt x="813009" y="1626018"/>
                  </a:cubicBezTo>
                  <a:cubicBezTo>
                    <a:pt x="363997" y="1626018"/>
                    <a:pt x="0" y="1262022"/>
                    <a:pt x="0" y="813009"/>
                  </a:cubicBezTo>
                  <a:cubicBezTo>
                    <a:pt x="0" y="756883"/>
                    <a:pt x="5688" y="702084"/>
                    <a:pt x="16518" y="649159"/>
                  </a:cubicBezTo>
                  <a:lnTo>
                    <a:pt x="61099" y="505541"/>
                  </a:lnTo>
                  <a:lnTo>
                    <a:pt x="200468" y="575867"/>
                  </a:lnTo>
                  <a:lnTo>
                    <a:pt x="168041" y="680330"/>
                  </a:lnTo>
                  <a:cubicBezTo>
                    <a:pt x="159271" y="723187"/>
                    <a:pt x="154666" y="767560"/>
                    <a:pt x="154666" y="813009"/>
                  </a:cubicBezTo>
                  <a:cubicBezTo>
                    <a:pt x="154666" y="1176602"/>
                    <a:pt x="449417" y="1471352"/>
                    <a:pt x="813009" y="1471352"/>
                  </a:cubicBezTo>
                  <a:cubicBezTo>
                    <a:pt x="1176602" y="1471352"/>
                    <a:pt x="1471352" y="1176602"/>
                    <a:pt x="1471352" y="813009"/>
                  </a:cubicBezTo>
                  <a:cubicBezTo>
                    <a:pt x="1471352" y="449417"/>
                    <a:pt x="1176602" y="154666"/>
                    <a:pt x="813009" y="154666"/>
                  </a:cubicBezTo>
                  <a:cubicBezTo>
                    <a:pt x="585764" y="154666"/>
                    <a:pt x="385410" y="269803"/>
                    <a:pt x="267101" y="444923"/>
                  </a:cubicBezTo>
                  <a:lnTo>
                    <a:pt x="254892" y="467416"/>
                  </a:lnTo>
                  <a:lnTo>
                    <a:pt x="117369" y="398022"/>
                  </a:lnTo>
                  <a:lnTo>
                    <a:pt x="138849" y="358448"/>
                  </a:lnTo>
                  <a:cubicBezTo>
                    <a:pt x="284953" y="142186"/>
                    <a:pt x="532376" y="0"/>
                    <a:pt x="813009" y="0"/>
                  </a:cubicBezTo>
                  <a:close/>
                </a:path>
              </a:pathLst>
            </a:cu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225" name="组合 3"/>
            <p:cNvGrpSpPr/>
            <p:nvPr/>
          </p:nvGrpSpPr>
          <p:grpSpPr>
            <a:xfrm>
              <a:off x="288624" y="191472"/>
              <a:ext cx="5133597" cy="1561128"/>
              <a:chOff x="288624" y="191472"/>
              <a:chExt cx="5133597" cy="1561128"/>
            </a:xfrm>
          </p:grpSpPr>
          <p:sp>
            <p:nvSpPr>
              <p:cNvPr id="1049339" name="任意多边形 4"/>
              <p:cNvSpPr/>
              <p:nvPr/>
            </p:nvSpPr>
            <p:spPr>
              <a:xfrm>
                <a:off x="784752" y="191472"/>
                <a:ext cx="4637469" cy="975705"/>
              </a:xfrm>
              <a:custGeom>
                <a:avLst/>
                <a:gdLst>
                  <a:gd name="connsiteX0" fmla="*/ 0 w 5863772"/>
                  <a:gd name="connsiteY0" fmla="*/ 0 h 1233714"/>
                  <a:gd name="connsiteX1" fmla="*/ 1045029 w 5863772"/>
                  <a:gd name="connsiteY1" fmla="*/ 0 h 1233714"/>
                  <a:gd name="connsiteX2" fmla="*/ 1683658 w 5863772"/>
                  <a:gd name="connsiteY2" fmla="*/ 435429 h 1233714"/>
                  <a:gd name="connsiteX3" fmla="*/ 2547939 w 5863772"/>
                  <a:gd name="connsiteY3" fmla="*/ 435429 h 1233714"/>
                  <a:gd name="connsiteX4" fmla="*/ 2615669 w 5863772"/>
                  <a:gd name="connsiteY4" fmla="*/ 544285 h 1233714"/>
                  <a:gd name="connsiteX5" fmla="*/ 4147501 w 5863772"/>
                  <a:gd name="connsiteY5" fmla="*/ 544285 h 1233714"/>
                  <a:gd name="connsiteX6" fmla="*/ 4215232 w 5863772"/>
                  <a:gd name="connsiteY6" fmla="*/ 435429 h 1233714"/>
                  <a:gd name="connsiteX7" fmla="*/ 5123543 w 5863772"/>
                  <a:gd name="connsiteY7" fmla="*/ 435429 h 1233714"/>
                  <a:gd name="connsiteX8" fmla="*/ 5863772 w 5863772"/>
                  <a:gd name="connsiteY8" fmla="*/ 1233714 h 1233714"/>
                  <a:gd name="connsiteX9" fmla="*/ 5259842 w 5863772"/>
                  <a:gd name="connsiteY9" fmla="*/ 1233714 h 1233714"/>
                  <a:gd name="connsiteX10" fmla="*/ 5239204 w 5863772"/>
                  <a:gd name="connsiteY10" fmla="*/ 1151164 h 1233714"/>
                  <a:gd name="connsiteX11" fmla="*/ 4737554 w 5863772"/>
                  <a:gd name="connsiteY11" fmla="*/ 1151164 h 1233714"/>
                  <a:gd name="connsiteX12" fmla="*/ 4716917 w 5863772"/>
                  <a:gd name="connsiteY12" fmla="*/ 1233714 h 1233714"/>
                  <a:gd name="connsiteX13" fmla="*/ 846179 w 5863772"/>
                  <a:gd name="connsiteY13" fmla="*/ 1233714 h 1233714"/>
                  <a:gd name="connsiteX14" fmla="*/ 867384 w 5863772"/>
                  <a:gd name="connsiteY14" fmla="*/ 1165404 h 1233714"/>
                  <a:gd name="connsiteX15" fmla="*/ 885371 w 5863772"/>
                  <a:gd name="connsiteY15" fmla="*/ 986971 h 1233714"/>
                  <a:gd name="connsiteX16" fmla="*/ 0 w 5863772"/>
                  <a:gd name="connsiteY16" fmla="*/ 101600 h 1233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63772" h="1233714">
                    <a:moveTo>
                      <a:pt x="0" y="0"/>
                    </a:moveTo>
                    <a:lnTo>
                      <a:pt x="1045029" y="0"/>
                    </a:lnTo>
                    <a:lnTo>
                      <a:pt x="1683658" y="435429"/>
                    </a:lnTo>
                    <a:lnTo>
                      <a:pt x="2547939" y="435429"/>
                    </a:lnTo>
                    <a:lnTo>
                      <a:pt x="2615669" y="544285"/>
                    </a:lnTo>
                    <a:lnTo>
                      <a:pt x="4147501" y="544285"/>
                    </a:lnTo>
                    <a:lnTo>
                      <a:pt x="4215232" y="435429"/>
                    </a:lnTo>
                    <a:lnTo>
                      <a:pt x="5123543" y="435429"/>
                    </a:lnTo>
                    <a:lnTo>
                      <a:pt x="5863772" y="1233714"/>
                    </a:lnTo>
                    <a:lnTo>
                      <a:pt x="5259842" y="1233714"/>
                    </a:lnTo>
                    <a:lnTo>
                      <a:pt x="5239204" y="1151164"/>
                    </a:lnTo>
                    <a:lnTo>
                      <a:pt x="4737554" y="1151164"/>
                    </a:lnTo>
                    <a:lnTo>
                      <a:pt x="4716917" y="1233714"/>
                    </a:lnTo>
                    <a:lnTo>
                      <a:pt x="846179" y="1233714"/>
                    </a:lnTo>
                    <a:lnTo>
                      <a:pt x="867384" y="1165404"/>
                    </a:lnTo>
                    <a:cubicBezTo>
                      <a:pt x="879178" y="1107769"/>
                      <a:pt x="885371" y="1048093"/>
                      <a:pt x="885371" y="986971"/>
                    </a:cubicBezTo>
                    <a:cubicBezTo>
                      <a:pt x="885371" y="497994"/>
                      <a:pt x="488977" y="101600"/>
                      <a:pt x="0" y="101600"/>
                    </a:cubicBezTo>
                    <a:close/>
                  </a:path>
                </a:pathLst>
              </a:custGeom>
              <a:noFill/>
              <a:ln w="3810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40" name="任意多边形 5"/>
              <p:cNvSpPr/>
              <p:nvPr/>
            </p:nvSpPr>
            <p:spPr>
              <a:xfrm>
                <a:off x="784752" y="1300568"/>
                <a:ext cx="4637469" cy="452032"/>
              </a:xfrm>
              <a:custGeom>
                <a:avLst/>
                <a:gdLst>
                  <a:gd name="connsiteX0" fmla="*/ 777375 w 5863772"/>
                  <a:gd name="connsiteY0" fmla="*/ 0 h 571564"/>
                  <a:gd name="connsiteX1" fmla="*/ 2715369 w 5863772"/>
                  <a:gd name="connsiteY1" fmla="*/ 0 h 571564"/>
                  <a:gd name="connsiteX2" fmla="*/ 2836777 w 5863772"/>
                  <a:gd name="connsiteY2" fmla="*/ 112079 h 571564"/>
                  <a:gd name="connsiteX3" fmla="*/ 4304640 w 5863772"/>
                  <a:gd name="connsiteY3" fmla="*/ 112079 h 571564"/>
                  <a:gd name="connsiteX4" fmla="*/ 4426049 w 5863772"/>
                  <a:gd name="connsiteY4" fmla="*/ 0 h 571564"/>
                  <a:gd name="connsiteX5" fmla="*/ 5863772 w 5863772"/>
                  <a:gd name="connsiteY5" fmla="*/ 0 h 571564"/>
                  <a:gd name="connsiteX6" fmla="*/ 5863772 w 5863772"/>
                  <a:gd name="connsiteY6" fmla="*/ 371992 h 571564"/>
                  <a:gd name="connsiteX7" fmla="*/ 5233862 w 5863772"/>
                  <a:gd name="connsiteY7" fmla="*/ 371992 h 571564"/>
                  <a:gd name="connsiteX8" fmla="*/ 5017678 w 5863772"/>
                  <a:gd name="connsiteY8" fmla="*/ 571564 h 571564"/>
                  <a:gd name="connsiteX9" fmla="*/ 4397577 w 5863772"/>
                  <a:gd name="connsiteY9" fmla="*/ 571564 h 571564"/>
                  <a:gd name="connsiteX10" fmla="*/ 4107589 w 5863772"/>
                  <a:gd name="connsiteY10" fmla="*/ 303860 h 571564"/>
                  <a:gd name="connsiteX11" fmla="*/ 1756183 w 5863772"/>
                  <a:gd name="connsiteY11" fmla="*/ 303860 h 571564"/>
                  <a:gd name="connsiteX12" fmla="*/ 1466196 w 5863772"/>
                  <a:gd name="connsiteY12" fmla="*/ 571564 h 571564"/>
                  <a:gd name="connsiteX13" fmla="*/ 151787 w 5863772"/>
                  <a:gd name="connsiteY13" fmla="*/ 571564 h 571564"/>
                  <a:gd name="connsiteX14" fmla="*/ 0 w 5863772"/>
                  <a:gd name="connsiteY14" fmla="*/ 475220 h 571564"/>
                  <a:gd name="connsiteX15" fmla="*/ 0 w 5863772"/>
                  <a:gd name="connsiteY15" fmla="*/ 469963 h 571564"/>
                  <a:gd name="connsiteX16" fmla="*/ 734164 w 5863772"/>
                  <a:gd name="connsiteY16" fmla="*/ 79612 h 571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63772" h="571564">
                    <a:moveTo>
                      <a:pt x="777375" y="0"/>
                    </a:moveTo>
                    <a:lnTo>
                      <a:pt x="2715369" y="0"/>
                    </a:lnTo>
                    <a:lnTo>
                      <a:pt x="2836777" y="112079"/>
                    </a:lnTo>
                    <a:lnTo>
                      <a:pt x="4304640" y="112079"/>
                    </a:lnTo>
                    <a:lnTo>
                      <a:pt x="4426049" y="0"/>
                    </a:lnTo>
                    <a:lnTo>
                      <a:pt x="5863772" y="0"/>
                    </a:lnTo>
                    <a:lnTo>
                      <a:pt x="5863772" y="371992"/>
                    </a:lnTo>
                    <a:lnTo>
                      <a:pt x="5233862" y="371992"/>
                    </a:lnTo>
                    <a:lnTo>
                      <a:pt x="5017678" y="571564"/>
                    </a:lnTo>
                    <a:lnTo>
                      <a:pt x="4397577" y="571564"/>
                    </a:lnTo>
                    <a:lnTo>
                      <a:pt x="4107589" y="303860"/>
                    </a:lnTo>
                    <a:lnTo>
                      <a:pt x="1756183" y="303860"/>
                    </a:lnTo>
                    <a:lnTo>
                      <a:pt x="1466196" y="571564"/>
                    </a:lnTo>
                    <a:lnTo>
                      <a:pt x="151787" y="571564"/>
                    </a:lnTo>
                    <a:lnTo>
                      <a:pt x="0" y="475220"/>
                    </a:lnTo>
                    <a:lnTo>
                      <a:pt x="0" y="469963"/>
                    </a:lnTo>
                    <a:cubicBezTo>
                      <a:pt x="305611" y="469963"/>
                      <a:pt x="575056" y="315122"/>
                      <a:pt x="734164" y="79612"/>
                    </a:cubicBezTo>
                    <a:close/>
                  </a:path>
                </a:pathLst>
              </a:custGeom>
              <a:noFill/>
              <a:ln w="28575">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useBgFill="1">
            <p:nvSpPr>
              <p:cNvPr id="1049341" name="任意多边形 6"/>
              <p:cNvSpPr/>
              <p:nvPr/>
            </p:nvSpPr>
            <p:spPr>
              <a:xfrm>
                <a:off x="4228417" y="471270"/>
                <a:ext cx="482113" cy="140616"/>
              </a:xfrm>
              <a:custGeom>
                <a:avLst/>
                <a:gdLst>
                  <a:gd name="connsiteX0" fmla="*/ 0 w 609600"/>
                  <a:gd name="connsiteY0" fmla="*/ 0 h 177800"/>
                  <a:gd name="connsiteX1" fmla="*/ 609600 w 609600"/>
                  <a:gd name="connsiteY1" fmla="*/ 0 h 177800"/>
                  <a:gd name="connsiteX2" fmla="*/ 609600 w 609600"/>
                  <a:gd name="connsiteY2" fmla="*/ 139246 h 177800"/>
                  <a:gd name="connsiteX3" fmla="*/ 497568 w 609600"/>
                  <a:gd name="connsiteY3" fmla="*/ 139246 h 177800"/>
                  <a:gd name="connsiteX4" fmla="*/ 497568 w 609600"/>
                  <a:gd name="connsiteY4" fmla="*/ 177800 h 177800"/>
                  <a:gd name="connsiteX5" fmla="*/ 0 w 609600"/>
                  <a:gd name="connsiteY5" fmla="*/ 177800 h 17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 h="177800">
                    <a:moveTo>
                      <a:pt x="0" y="0"/>
                    </a:moveTo>
                    <a:lnTo>
                      <a:pt x="609600" y="0"/>
                    </a:lnTo>
                    <a:lnTo>
                      <a:pt x="609600" y="139246"/>
                    </a:lnTo>
                    <a:lnTo>
                      <a:pt x="497568" y="139246"/>
                    </a:lnTo>
                    <a:lnTo>
                      <a:pt x="497568" y="177800"/>
                    </a:lnTo>
                    <a:lnTo>
                      <a:pt x="0" y="177800"/>
                    </a:lnTo>
                    <a:close/>
                  </a:path>
                </a:pathLst>
              </a:custGeom>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42" name="椭圆 7"/>
              <p:cNvSpPr/>
              <p:nvPr/>
            </p:nvSpPr>
            <p:spPr>
              <a:xfrm>
                <a:off x="467673" y="654577"/>
                <a:ext cx="634158" cy="634158"/>
              </a:xfrm>
              <a:prstGeom prst="ellipse">
                <a:avLst/>
              </a:prstGeom>
              <a:no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226" name="组合 8"/>
              <p:cNvGrpSpPr/>
              <p:nvPr/>
            </p:nvGrpSpPr>
            <p:grpSpPr>
              <a:xfrm>
                <a:off x="288624" y="475527"/>
                <a:ext cx="992256" cy="992256"/>
                <a:chOff x="813435" y="4187372"/>
                <a:chExt cx="1292678" cy="1292678"/>
              </a:xfrm>
              <a:noFill/>
            </p:grpSpPr>
            <p:sp>
              <p:nvSpPr>
                <p:cNvPr id="1049343" name="圆角矩形 9"/>
                <p:cNvSpPr/>
                <p:nvPr/>
              </p:nvSpPr>
              <p:spPr>
                <a:xfrm rot="-5400000">
                  <a:off x="878114" y="4746172"/>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44" name="圆角矩形 10"/>
                <p:cNvSpPr/>
                <p:nvPr/>
              </p:nvSpPr>
              <p:spPr>
                <a:xfrm rot="-4500000">
                  <a:off x="897155" y="4601544"/>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45" name="圆角矩形 11"/>
                <p:cNvSpPr/>
                <p:nvPr/>
              </p:nvSpPr>
              <p:spPr>
                <a:xfrm rot="-3600000">
                  <a:off x="952979" y="4466772"/>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46" name="圆角矩形 12"/>
                <p:cNvSpPr/>
                <p:nvPr/>
              </p:nvSpPr>
              <p:spPr>
                <a:xfrm rot="-2700000">
                  <a:off x="1041783" y="4351041"/>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47" name="圆角矩形 13"/>
                <p:cNvSpPr/>
                <p:nvPr/>
              </p:nvSpPr>
              <p:spPr>
                <a:xfrm rot="-1800000">
                  <a:off x="1157514" y="4262237"/>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48" name="圆角矩形 14"/>
                <p:cNvSpPr/>
                <p:nvPr/>
              </p:nvSpPr>
              <p:spPr>
                <a:xfrm rot="-900000">
                  <a:off x="1292286" y="4206412"/>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49" name="圆角矩形 15"/>
                <p:cNvSpPr/>
                <p:nvPr/>
              </p:nvSpPr>
              <p:spPr>
                <a:xfrm>
                  <a:off x="1436914" y="4187372"/>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50" name="圆角矩形 16"/>
                <p:cNvSpPr/>
                <p:nvPr/>
              </p:nvSpPr>
              <p:spPr>
                <a:xfrm rot="900000">
                  <a:off x="1581542" y="4206412"/>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51" name="圆角矩形 17"/>
                <p:cNvSpPr/>
                <p:nvPr/>
              </p:nvSpPr>
              <p:spPr>
                <a:xfrm rot="1800000">
                  <a:off x="1716314" y="4262237"/>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52" name="圆角矩形 18"/>
                <p:cNvSpPr/>
                <p:nvPr/>
              </p:nvSpPr>
              <p:spPr>
                <a:xfrm rot="2700000">
                  <a:off x="1832045" y="4351041"/>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53" name="圆角矩形 19"/>
                <p:cNvSpPr/>
                <p:nvPr/>
              </p:nvSpPr>
              <p:spPr>
                <a:xfrm rot="3600000">
                  <a:off x="1920849" y="4466772"/>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54" name="圆角矩形 20"/>
                <p:cNvSpPr/>
                <p:nvPr/>
              </p:nvSpPr>
              <p:spPr>
                <a:xfrm rot="4500000">
                  <a:off x="1976673" y="4601544"/>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55" name="圆角矩形 21"/>
                <p:cNvSpPr/>
                <p:nvPr/>
              </p:nvSpPr>
              <p:spPr>
                <a:xfrm rot="5400000">
                  <a:off x="1995714" y="4746172"/>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56" name="圆角矩形 22"/>
                <p:cNvSpPr/>
                <p:nvPr/>
              </p:nvSpPr>
              <p:spPr>
                <a:xfrm rot="6300000">
                  <a:off x="1976673" y="4890800"/>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57" name="圆角矩形 23"/>
                <p:cNvSpPr/>
                <p:nvPr/>
              </p:nvSpPr>
              <p:spPr>
                <a:xfrm rot="7200000">
                  <a:off x="1920849" y="5025572"/>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58" name="圆角矩形 24"/>
                <p:cNvSpPr/>
                <p:nvPr/>
              </p:nvSpPr>
              <p:spPr>
                <a:xfrm rot="8100000">
                  <a:off x="1832045" y="5141303"/>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59" name="圆角矩形 25"/>
                <p:cNvSpPr/>
                <p:nvPr/>
              </p:nvSpPr>
              <p:spPr>
                <a:xfrm rot="9000000">
                  <a:off x="1716314" y="5230107"/>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60" name="圆角矩形 26"/>
                <p:cNvSpPr/>
                <p:nvPr/>
              </p:nvSpPr>
              <p:spPr>
                <a:xfrm rot="9900000">
                  <a:off x="1581542" y="5285931"/>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61" name="圆角矩形 27"/>
                <p:cNvSpPr/>
                <p:nvPr/>
              </p:nvSpPr>
              <p:spPr>
                <a:xfrm rot="10800000">
                  <a:off x="1436914" y="5304972"/>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62" name="圆角矩形 28"/>
                <p:cNvSpPr/>
                <p:nvPr/>
              </p:nvSpPr>
              <p:spPr>
                <a:xfrm rot="11700000">
                  <a:off x="1292286" y="5285931"/>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63" name="圆角矩形 29"/>
                <p:cNvSpPr/>
                <p:nvPr/>
              </p:nvSpPr>
              <p:spPr>
                <a:xfrm rot="12600000">
                  <a:off x="1157514" y="5230107"/>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64" name="圆角矩形 30"/>
                <p:cNvSpPr/>
                <p:nvPr/>
              </p:nvSpPr>
              <p:spPr>
                <a:xfrm rot="13500000">
                  <a:off x="1041783" y="5141303"/>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65" name="圆角矩形 31"/>
                <p:cNvSpPr/>
                <p:nvPr/>
              </p:nvSpPr>
              <p:spPr>
                <a:xfrm rot="14400000">
                  <a:off x="952979" y="5025572"/>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66" name="圆角矩形 32"/>
                <p:cNvSpPr/>
                <p:nvPr/>
              </p:nvSpPr>
              <p:spPr>
                <a:xfrm rot="15300000">
                  <a:off x="897155" y="4890800"/>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1049367" name="任意多边形 34"/>
              <p:cNvSpPr/>
              <p:nvPr/>
            </p:nvSpPr>
            <p:spPr>
              <a:xfrm>
                <a:off x="4246973" y="469257"/>
                <a:ext cx="443330" cy="140616"/>
              </a:xfrm>
              <a:custGeom>
                <a:avLst/>
                <a:gdLst>
                  <a:gd name="connsiteX0" fmla="*/ 0 w 609600"/>
                  <a:gd name="connsiteY0" fmla="*/ 0 h 177800"/>
                  <a:gd name="connsiteX1" fmla="*/ 609600 w 609600"/>
                  <a:gd name="connsiteY1" fmla="*/ 0 h 177800"/>
                  <a:gd name="connsiteX2" fmla="*/ 609600 w 609600"/>
                  <a:gd name="connsiteY2" fmla="*/ 139246 h 177800"/>
                  <a:gd name="connsiteX3" fmla="*/ 497568 w 609600"/>
                  <a:gd name="connsiteY3" fmla="*/ 139246 h 177800"/>
                  <a:gd name="connsiteX4" fmla="*/ 497568 w 609600"/>
                  <a:gd name="connsiteY4" fmla="*/ 177800 h 177800"/>
                  <a:gd name="connsiteX5" fmla="*/ 0 w 609600"/>
                  <a:gd name="connsiteY5" fmla="*/ 177800 h 17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 h="177800">
                    <a:moveTo>
                      <a:pt x="0" y="0"/>
                    </a:moveTo>
                    <a:lnTo>
                      <a:pt x="609600" y="0"/>
                    </a:lnTo>
                    <a:lnTo>
                      <a:pt x="609600" y="139246"/>
                    </a:lnTo>
                    <a:lnTo>
                      <a:pt x="497568" y="139246"/>
                    </a:lnTo>
                    <a:lnTo>
                      <a:pt x="497568" y="177800"/>
                    </a:lnTo>
                    <a:lnTo>
                      <a:pt x="0" y="177800"/>
                    </a:lnTo>
                    <a:close/>
                  </a:path>
                </a:pathLst>
              </a:custGeom>
              <a:solidFill>
                <a:schemeClr val="bg1">
                  <a:lumMod val="75000"/>
                </a:schemeClr>
              </a:solidFill>
              <a:ln w="3810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nvGrpSpPr>
            <p:cNvPr id="227" name="组合 35"/>
            <p:cNvGrpSpPr/>
            <p:nvPr/>
          </p:nvGrpSpPr>
          <p:grpSpPr>
            <a:xfrm>
              <a:off x="626183" y="780063"/>
              <a:ext cx="378259" cy="369903"/>
              <a:chOff x="137478" y="159965"/>
              <a:chExt cx="451977" cy="441992"/>
            </a:xfrm>
          </p:grpSpPr>
          <p:sp>
            <p:nvSpPr>
              <p:cNvPr id="1049368" name="Freeform 60"/>
              <p:cNvSpPr/>
              <p:nvPr/>
            </p:nvSpPr>
            <p:spPr bwMode="auto">
              <a:xfrm>
                <a:off x="137478" y="159965"/>
                <a:ext cx="241407" cy="441992"/>
              </a:xfrm>
              <a:custGeom>
                <a:avLst/>
                <a:gdLst>
                  <a:gd name="T0" fmla="*/ 0 w 1993"/>
                  <a:gd name="T1" fmla="*/ 0 h 3650"/>
                  <a:gd name="T2" fmla="*/ 0 w 1993"/>
                  <a:gd name="T3" fmla="*/ 2147483646 h 3650"/>
                  <a:gd name="T4" fmla="*/ 2147483646 w 1993"/>
                  <a:gd name="T5" fmla="*/ 0 h 3650"/>
                  <a:gd name="T6" fmla="*/ 0 w 1993"/>
                  <a:gd name="T7" fmla="*/ 0 h 365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93" h="3650">
                    <a:moveTo>
                      <a:pt x="0" y="0"/>
                    </a:moveTo>
                    <a:lnTo>
                      <a:pt x="0" y="3650"/>
                    </a:lnTo>
                    <a:lnTo>
                      <a:pt x="1993" y="0"/>
                    </a:lnTo>
                    <a:lnTo>
                      <a:pt x="0" y="0"/>
                    </a:lnTo>
                    <a:close/>
                  </a:path>
                </a:pathLst>
              </a:custGeom>
              <a:solidFill>
                <a:schemeClr val="bg1"/>
              </a:solidFill>
              <a:ln>
                <a:noFill/>
              </a:ln>
            </p:spPr>
            <p:txBody>
              <a:bodyPr/>
              <a:p>
                <a:endParaRPr lang="zh-CN" altLang="en-US"/>
              </a:p>
            </p:txBody>
          </p:sp>
          <p:sp>
            <p:nvSpPr>
              <p:cNvPr id="1049369" name="Freeform 61"/>
              <p:cNvSpPr/>
              <p:nvPr/>
            </p:nvSpPr>
            <p:spPr bwMode="auto">
              <a:xfrm>
                <a:off x="245259" y="191976"/>
                <a:ext cx="344196" cy="409981"/>
              </a:xfrm>
              <a:custGeom>
                <a:avLst/>
                <a:gdLst>
                  <a:gd name="T0" fmla="*/ 2147483646 w 2842"/>
                  <a:gd name="T1" fmla="*/ 0 h 3385"/>
                  <a:gd name="T2" fmla="*/ 2147483646 w 2842"/>
                  <a:gd name="T3" fmla="*/ 2147483646 h 3385"/>
                  <a:gd name="T4" fmla="*/ 2147483646 w 2842"/>
                  <a:gd name="T5" fmla="*/ 2147483646 h 3385"/>
                  <a:gd name="T6" fmla="*/ 2147483646 w 2842"/>
                  <a:gd name="T7" fmla="*/ 2147483646 h 3385"/>
                  <a:gd name="T8" fmla="*/ 0 w 2842"/>
                  <a:gd name="T9" fmla="*/ 2147483646 h 3385"/>
                  <a:gd name="T10" fmla="*/ 2147483646 w 2842"/>
                  <a:gd name="T11" fmla="*/ 2147483646 h 3385"/>
                  <a:gd name="T12" fmla="*/ 2147483646 w 2842"/>
                  <a:gd name="T13" fmla="*/ 2147483646 h 3385"/>
                  <a:gd name="T14" fmla="*/ 2147483646 w 2842"/>
                  <a:gd name="T15" fmla="*/ 2147483646 h 3385"/>
                  <a:gd name="T16" fmla="*/ 2147483646 w 2842"/>
                  <a:gd name="T17" fmla="*/ 2147483646 h 3385"/>
                  <a:gd name="T18" fmla="*/ 2147483646 w 2842"/>
                  <a:gd name="T19" fmla="*/ 0 h 33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842" h="3385">
                    <a:moveTo>
                      <a:pt x="1654" y="0"/>
                    </a:moveTo>
                    <a:lnTo>
                      <a:pt x="1103" y="987"/>
                    </a:lnTo>
                    <a:lnTo>
                      <a:pt x="1552" y="1606"/>
                    </a:lnTo>
                    <a:lnTo>
                      <a:pt x="640" y="1871"/>
                    </a:lnTo>
                    <a:lnTo>
                      <a:pt x="0" y="3012"/>
                    </a:lnTo>
                    <a:lnTo>
                      <a:pt x="1257" y="2565"/>
                    </a:lnTo>
                    <a:lnTo>
                      <a:pt x="1833" y="3385"/>
                    </a:lnTo>
                    <a:lnTo>
                      <a:pt x="1729" y="2414"/>
                    </a:lnTo>
                    <a:lnTo>
                      <a:pt x="2842" y="2034"/>
                    </a:lnTo>
                    <a:lnTo>
                      <a:pt x="1654" y="0"/>
                    </a:lnTo>
                    <a:close/>
                  </a:path>
                </a:pathLst>
              </a:custGeom>
              <a:solidFill>
                <a:schemeClr val="bg1"/>
              </a:solidFill>
              <a:ln>
                <a:noFill/>
              </a:ln>
            </p:spPr>
            <p:txBody>
              <a:bodyPr/>
              <a:p>
                <a:endParaRPr lang="zh-CN" altLang="en-US"/>
              </a:p>
            </p:txBody>
          </p:sp>
        </p:grpSp>
      </p:grpSp>
      <p:sp>
        <p:nvSpPr>
          <p:cNvPr id="1049370" name="文本框 49"/>
          <p:cNvSpPr txBox="true"/>
          <p:nvPr/>
        </p:nvSpPr>
        <p:spPr>
          <a:xfrm>
            <a:off x="1477344" y="648672"/>
            <a:ext cx="3368675" cy="460375"/>
          </a:xfrm>
          <a:prstGeom prst="rect">
            <a:avLst/>
          </a:prstGeom>
          <a:noFill/>
        </p:spPr>
        <p:txBody>
          <a:bodyPr wrap="square" rtlCol="0">
            <a:spAutoFit/>
          </a:bodyPr>
          <a:p>
            <a:pPr algn="l"/>
            <a:r>
              <a:rPr lang="en-US" altLang="zh-CN" sz="2400" b="1" dirty="0">
                <a:solidFill>
                  <a:schemeClr val="bg1"/>
                </a:solidFill>
                <a:effectLst>
                  <a:outerShdw blurRad="38100" dist="38100" dir="2700000" algn="tl">
                    <a:srgbClr val="000000">
                      <a:alpha val="43137"/>
                    </a:srgbClr>
                  </a:outerShdw>
                </a:effectLst>
                <a:latin typeface="汉仪菱心体简" panose="02010609000101010101" pitchFamily="49" charset="-122"/>
                <a:ea typeface="汉仪菱心体简" panose="02010609000101010101" pitchFamily="49" charset="-122"/>
              </a:rPr>
              <a:t>   </a:t>
            </a:r>
            <a:r>
              <a:rPr lang="zh-CN" altLang="en-US" sz="2400" b="1" dirty="0">
                <a:solidFill>
                  <a:schemeClr val="bg1"/>
                </a:solidFill>
                <a:effectLst>
                  <a:outerShdw blurRad="38100" dist="38100" dir="2700000" algn="tl">
                    <a:srgbClr val="000000">
                      <a:alpha val="43137"/>
                    </a:srgbClr>
                  </a:outerShdw>
                </a:effectLst>
                <a:latin typeface="汉仪菱心体简" panose="02010609000101010101" pitchFamily="49" charset="-122"/>
                <a:ea typeface="汉仪菱心体简" panose="02010609000101010101" pitchFamily="49" charset="-122"/>
              </a:rPr>
              <a:t>四、有关说明</a:t>
            </a:r>
            <a:endParaRPr lang="zh-CN" altLang="en-US" sz="2400" b="1" dirty="0">
              <a:solidFill>
                <a:schemeClr val="bg1"/>
              </a:solidFill>
              <a:effectLst>
                <a:outerShdw blurRad="38100" dist="38100" dir="2700000" algn="tl">
                  <a:srgbClr val="000000">
                    <a:alpha val="43137"/>
                  </a:srgbClr>
                </a:outerShdw>
              </a:effectLst>
              <a:latin typeface="汉仪菱心体简" panose="02010609000101010101" pitchFamily="49" charset="-122"/>
              <a:ea typeface="汉仪菱心体简" panose="0201060900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flythrough dir="out"/>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10" name=""/>
        <p:cNvGrpSpPr/>
        <p:nvPr/>
      </p:nvGrpSpPr>
      <p:grpSpPr>
        <a:xfrm>
          <a:off x="0" y="0"/>
          <a:ext cx="0" cy="0"/>
          <a:chOff x="0" y="0"/>
          <a:chExt cx="0" cy="0"/>
        </a:xfrm>
      </p:grpSpPr>
      <p:sp>
        <p:nvSpPr>
          <p:cNvPr id="1049116" name="任意多边形 105"/>
          <p:cNvSpPr/>
          <p:nvPr/>
        </p:nvSpPr>
        <p:spPr>
          <a:xfrm>
            <a:off x="1995170" y="418465"/>
            <a:ext cx="8184515" cy="5780405"/>
          </a:xfrm>
          <a:custGeom>
            <a:avLst/>
            <a:gdLst>
              <a:gd name="connsiteX0" fmla="*/ 641553 w 7807457"/>
              <a:gd name="connsiteY0" fmla="*/ 0 h 4252814"/>
              <a:gd name="connsiteX1" fmla="*/ 7212630 w 7807457"/>
              <a:gd name="connsiteY1" fmla="*/ 0 h 4252814"/>
              <a:gd name="connsiteX2" fmla="*/ 7441921 w 7807457"/>
              <a:gd name="connsiteY2" fmla="*/ 0 h 4252814"/>
              <a:gd name="connsiteX3" fmla="*/ 7667497 w 7807457"/>
              <a:gd name="connsiteY3" fmla="*/ 0 h 4252814"/>
              <a:gd name="connsiteX4" fmla="*/ 7667497 w 7807457"/>
              <a:gd name="connsiteY4" fmla="*/ 372346 h 4252814"/>
              <a:gd name="connsiteX5" fmla="*/ 7807457 w 7807457"/>
              <a:gd name="connsiteY5" fmla="*/ 372346 h 4252814"/>
              <a:gd name="connsiteX6" fmla="*/ 7807457 w 7807457"/>
              <a:gd name="connsiteY6" fmla="*/ 559834 h 4252814"/>
              <a:gd name="connsiteX7" fmla="*/ 7807457 w 7807457"/>
              <a:gd name="connsiteY7" fmla="*/ 663834 h 4252814"/>
              <a:gd name="connsiteX8" fmla="*/ 7723483 w 7807457"/>
              <a:gd name="connsiteY8" fmla="*/ 684828 h 4252814"/>
              <a:gd name="connsiteX9" fmla="*/ 7723483 w 7807457"/>
              <a:gd name="connsiteY9" fmla="*/ 2224380 h 4252814"/>
              <a:gd name="connsiteX10" fmla="*/ 7807457 w 7807457"/>
              <a:gd name="connsiteY10" fmla="*/ 2245373 h 4252814"/>
              <a:gd name="connsiteX11" fmla="*/ 7807457 w 7807457"/>
              <a:gd name="connsiteY11" fmla="*/ 3127483 h 4252814"/>
              <a:gd name="connsiteX12" fmla="*/ 7552917 w 7807457"/>
              <a:gd name="connsiteY12" fmla="*/ 3191118 h 4252814"/>
              <a:gd name="connsiteX13" fmla="*/ 7552917 w 7807457"/>
              <a:gd name="connsiteY13" fmla="*/ 3543444 h 4252814"/>
              <a:gd name="connsiteX14" fmla="*/ 7441921 w 7807457"/>
              <a:gd name="connsiteY14" fmla="*/ 3604930 h 4252814"/>
              <a:gd name="connsiteX15" fmla="*/ 7441921 w 7807457"/>
              <a:gd name="connsiteY15" fmla="*/ 3911911 h 4252814"/>
              <a:gd name="connsiteX16" fmla="*/ 7247386 w 7807457"/>
              <a:gd name="connsiteY16" fmla="*/ 4252814 h 4252814"/>
              <a:gd name="connsiteX17" fmla="*/ 4097790 w 7807457"/>
              <a:gd name="connsiteY17" fmla="*/ 4252814 h 4252814"/>
              <a:gd name="connsiteX18" fmla="*/ 3931047 w 7807457"/>
              <a:gd name="connsiteY18" fmla="*/ 3960612 h 4252814"/>
              <a:gd name="connsiteX19" fmla="*/ 597255 w 7807457"/>
              <a:gd name="connsiteY19" fmla="*/ 3960612 h 4252814"/>
              <a:gd name="connsiteX20" fmla="*/ 162340 w 7807457"/>
              <a:gd name="connsiteY20" fmla="*/ 3677064 h 4252814"/>
              <a:gd name="connsiteX21" fmla="*/ 162340 w 7807457"/>
              <a:gd name="connsiteY21" fmla="*/ 2993139 h 4252814"/>
              <a:gd name="connsiteX22" fmla="*/ 0 w 7807457"/>
              <a:gd name="connsiteY22" fmla="*/ 2884480 h 4252814"/>
              <a:gd name="connsiteX23" fmla="*/ 0 w 7807457"/>
              <a:gd name="connsiteY23" fmla="*/ 1612840 h 4252814"/>
              <a:gd name="connsiteX24" fmla="*/ 162340 w 7807457"/>
              <a:gd name="connsiteY24" fmla="*/ 1504181 h 4252814"/>
              <a:gd name="connsiteX25" fmla="*/ 162340 w 7807457"/>
              <a:gd name="connsiteY25" fmla="*/ 939139 h 4252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7807457" h="4252814">
                <a:moveTo>
                  <a:pt x="641553" y="0"/>
                </a:moveTo>
                <a:lnTo>
                  <a:pt x="7212630" y="0"/>
                </a:lnTo>
                <a:lnTo>
                  <a:pt x="7441921" y="0"/>
                </a:lnTo>
                <a:lnTo>
                  <a:pt x="7667497" y="0"/>
                </a:lnTo>
                <a:lnTo>
                  <a:pt x="7667497" y="372346"/>
                </a:lnTo>
                <a:lnTo>
                  <a:pt x="7807457" y="372346"/>
                </a:lnTo>
                <a:lnTo>
                  <a:pt x="7807457" y="559834"/>
                </a:lnTo>
                <a:lnTo>
                  <a:pt x="7807457" y="663834"/>
                </a:lnTo>
                <a:lnTo>
                  <a:pt x="7723483" y="684828"/>
                </a:lnTo>
                <a:lnTo>
                  <a:pt x="7723483" y="2224380"/>
                </a:lnTo>
                <a:lnTo>
                  <a:pt x="7807457" y="2245373"/>
                </a:lnTo>
                <a:lnTo>
                  <a:pt x="7807457" y="3127483"/>
                </a:lnTo>
                <a:lnTo>
                  <a:pt x="7552917" y="3191118"/>
                </a:lnTo>
                <a:lnTo>
                  <a:pt x="7552917" y="3543444"/>
                </a:lnTo>
                <a:lnTo>
                  <a:pt x="7441921" y="3604930"/>
                </a:lnTo>
                <a:lnTo>
                  <a:pt x="7441921" y="3911911"/>
                </a:lnTo>
                <a:lnTo>
                  <a:pt x="7247386" y="4252814"/>
                </a:lnTo>
                <a:lnTo>
                  <a:pt x="4097790" y="4252814"/>
                </a:lnTo>
                <a:lnTo>
                  <a:pt x="3931047" y="3960612"/>
                </a:lnTo>
                <a:lnTo>
                  <a:pt x="597255" y="3960612"/>
                </a:lnTo>
                <a:lnTo>
                  <a:pt x="162340" y="3677064"/>
                </a:lnTo>
                <a:lnTo>
                  <a:pt x="162340" y="2993139"/>
                </a:lnTo>
                <a:lnTo>
                  <a:pt x="0" y="2884480"/>
                </a:lnTo>
                <a:lnTo>
                  <a:pt x="0" y="1612840"/>
                </a:lnTo>
                <a:lnTo>
                  <a:pt x="162340" y="1504181"/>
                </a:lnTo>
                <a:lnTo>
                  <a:pt x="162340" y="939139"/>
                </a:lnTo>
                <a:close/>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117" name="任意多边形 124"/>
          <p:cNvSpPr/>
          <p:nvPr/>
        </p:nvSpPr>
        <p:spPr>
          <a:xfrm>
            <a:off x="1475105" y="418465"/>
            <a:ext cx="743585" cy="5781040"/>
          </a:xfrm>
          <a:custGeom>
            <a:avLst/>
            <a:gdLst>
              <a:gd name="connsiteX0" fmla="*/ 198992 w 743455"/>
              <a:gd name="connsiteY0" fmla="*/ 0 h 4012161"/>
              <a:gd name="connsiteX1" fmla="*/ 743455 w 743455"/>
              <a:gd name="connsiteY1" fmla="*/ 0 h 4012161"/>
              <a:gd name="connsiteX2" fmla="*/ 743455 w 743455"/>
              <a:gd name="connsiteY2" fmla="*/ 182858 h 4012161"/>
              <a:gd name="connsiteX3" fmla="*/ 508903 w 743455"/>
              <a:gd name="connsiteY3" fmla="*/ 226947 h 4012161"/>
              <a:gd name="connsiteX4" fmla="*/ 508903 w 743455"/>
              <a:gd name="connsiteY4" fmla="*/ 558627 h 4012161"/>
              <a:gd name="connsiteX5" fmla="*/ 372717 w 743455"/>
              <a:gd name="connsiteY5" fmla="*/ 584226 h 4012161"/>
              <a:gd name="connsiteX6" fmla="*/ 372717 w 743455"/>
              <a:gd name="connsiteY6" fmla="*/ 935737 h 4012161"/>
              <a:gd name="connsiteX7" fmla="*/ 534910 w 743455"/>
              <a:gd name="connsiteY7" fmla="*/ 966224 h 4012161"/>
              <a:gd name="connsiteX8" fmla="*/ 534910 w 743455"/>
              <a:gd name="connsiteY8" fmla="*/ 1411030 h 4012161"/>
              <a:gd name="connsiteX9" fmla="*/ 247002 w 743455"/>
              <a:gd name="connsiteY9" fmla="*/ 1483007 h 4012161"/>
              <a:gd name="connsiteX10" fmla="*/ 247002 w 743455"/>
              <a:gd name="connsiteY10" fmla="*/ 2995316 h 4012161"/>
              <a:gd name="connsiteX11" fmla="*/ 462045 w 743455"/>
              <a:gd name="connsiteY11" fmla="*/ 3049077 h 4012161"/>
              <a:gd name="connsiteX12" fmla="*/ 462045 w 743455"/>
              <a:gd name="connsiteY12" fmla="*/ 3273935 h 4012161"/>
              <a:gd name="connsiteX13" fmla="*/ 372716 w 743455"/>
              <a:gd name="connsiteY13" fmla="*/ 3296267 h 4012161"/>
              <a:gd name="connsiteX14" fmla="*/ 372716 w 743455"/>
              <a:gd name="connsiteY14" fmla="*/ 3778406 h 4012161"/>
              <a:gd name="connsiteX15" fmla="*/ 743455 w 743455"/>
              <a:gd name="connsiteY15" fmla="*/ 3871091 h 4012161"/>
              <a:gd name="connsiteX16" fmla="*/ 743455 w 743455"/>
              <a:gd name="connsiteY16" fmla="*/ 4012161 h 4012161"/>
              <a:gd name="connsiteX17" fmla="*/ 198992 w 743455"/>
              <a:gd name="connsiteY17" fmla="*/ 4012161 h 4012161"/>
              <a:gd name="connsiteX18" fmla="*/ 0 w 743455"/>
              <a:gd name="connsiteY18" fmla="*/ 3690686 h 4012161"/>
              <a:gd name="connsiteX19" fmla="*/ 0 w 743455"/>
              <a:gd name="connsiteY19" fmla="*/ 321475 h 4012161"/>
              <a:gd name="connsiteX20" fmla="*/ 198992 w 743455"/>
              <a:gd name="connsiteY20" fmla="*/ 0 h 4012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43455" h="4012161">
                <a:moveTo>
                  <a:pt x="198992" y="0"/>
                </a:moveTo>
                <a:lnTo>
                  <a:pt x="743455" y="0"/>
                </a:lnTo>
                <a:lnTo>
                  <a:pt x="743455" y="182858"/>
                </a:lnTo>
                <a:lnTo>
                  <a:pt x="508903" y="226947"/>
                </a:lnTo>
                <a:lnTo>
                  <a:pt x="508903" y="558627"/>
                </a:lnTo>
                <a:lnTo>
                  <a:pt x="372717" y="584226"/>
                </a:lnTo>
                <a:lnTo>
                  <a:pt x="372717" y="935737"/>
                </a:lnTo>
                <a:lnTo>
                  <a:pt x="534910" y="966224"/>
                </a:lnTo>
                <a:lnTo>
                  <a:pt x="534910" y="1411030"/>
                </a:lnTo>
                <a:lnTo>
                  <a:pt x="247002" y="1483007"/>
                </a:lnTo>
                <a:lnTo>
                  <a:pt x="247002" y="2995316"/>
                </a:lnTo>
                <a:lnTo>
                  <a:pt x="462045" y="3049077"/>
                </a:lnTo>
                <a:lnTo>
                  <a:pt x="462045" y="3273935"/>
                </a:lnTo>
                <a:lnTo>
                  <a:pt x="372716" y="3296267"/>
                </a:lnTo>
                <a:lnTo>
                  <a:pt x="372716" y="3778406"/>
                </a:lnTo>
                <a:lnTo>
                  <a:pt x="743455" y="3871091"/>
                </a:lnTo>
                <a:lnTo>
                  <a:pt x="743455" y="4012161"/>
                </a:lnTo>
                <a:lnTo>
                  <a:pt x="198992" y="4012161"/>
                </a:lnTo>
                <a:cubicBezTo>
                  <a:pt x="89092" y="4012161"/>
                  <a:pt x="0" y="3868232"/>
                  <a:pt x="0" y="3690686"/>
                </a:cubicBezTo>
                <a:lnTo>
                  <a:pt x="0" y="321475"/>
                </a:lnTo>
                <a:cubicBezTo>
                  <a:pt x="0" y="143929"/>
                  <a:pt x="89092" y="0"/>
                  <a:pt x="198992" y="0"/>
                </a:cubicBez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118" name="任意多边形 130"/>
          <p:cNvSpPr/>
          <p:nvPr/>
        </p:nvSpPr>
        <p:spPr>
          <a:xfrm flipH="true" flipV="true">
            <a:off x="10179685" y="417830"/>
            <a:ext cx="782320" cy="5781040"/>
          </a:xfrm>
          <a:custGeom>
            <a:avLst/>
            <a:gdLst>
              <a:gd name="connsiteX0" fmla="*/ 641485 w 782445"/>
              <a:gd name="connsiteY0" fmla="*/ 4012161 h 4012161"/>
              <a:gd name="connsiteX1" fmla="*/ 171699 w 782445"/>
              <a:gd name="connsiteY1" fmla="*/ 4012161 h 4012161"/>
              <a:gd name="connsiteX2" fmla="*/ 0 w 782445"/>
              <a:gd name="connsiteY2" fmla="*/ 3690686 h 4012161"/>
              <a:gd name="connsiteX3" fmla="*/ 0 w 782445"/>
              <a:gd name="connsiteY3" fmla="*/ 321475 h 4012161"/>
              <a:gd name="connsiteX4" fmla="*/ 171699 w 782445"/>
              <a:gd name="connsiteY4" fmla="*/ 0 h 4012161"/>
              <a:gd name="connsiteX5" fmla="*/ 641485 w 782445"/>
              <a:gd name="connsiteY5" fmla="*/ 0 h 4012161"/>
              <a:gd name="connsiteX6" fmla="*/ 641485 w 782445"/>
              <a:gd name="connsiteY6" fmla="*/ 150189 h 4012161"/>
              <a:gd name="connsiteX7" fmla="*/ 782445 w 782445"/>
              <a:gd name="connsiteY7" fmla="*/ 185429 h 4012161"/>
              <a:gd name="connsiteX8" fmla="*/ 782445 w 782445"/>
              <a:gd name="connsiteY8" fmla="*/ 513721 h 4012161"/>
              <a:gd name="connsiteX9" fmla="*/ 641485 w 782445"/>
              <a:gd name="connsiteY9" fmla="*/ 548961 h 4012161"/>
              <a:gd name="connsiteX10" fmla="*/ 641485 w 782445"/>
              <a:gd name="connsiteY10" fmla="*/ 684342 h 4012161"/>
              <a:gd name="connsiteX11" fmla="*/ 435042 w 782445"/>
              <a:gd name="connsiteY11" fmla="*/ 735953 h 4012161"/>
              <a:gd name="connsiteX12" fmla="*/ 435042 w 782445"/>
              <a:gd name="connsiteY12" fmla="*/ 1781896 h 4012161"/>
              <a:gd name="connsiteX13" fmla="*/ 641485 w 782445"/>
              <a:gd name="connsiteY13" fmla="*/ 1833507 h 4012161"/>
              <a:gd name="connsiteX14" fmla="*/ 641485 w 782445"/>
              <a:gd name="connsiteY14" fmla="*/ 3309221 h 4012161"/>
              <a:gd name="connsiteX15" fmla="*/ 431455 w 782445"/>
              <a:gd name="connsiteY15" fmla="*/ 3348701 h 4012161"/>
              <a:gd name="connsiteX16" fmla="*/ 431455 w 782445"/>
              <a:gd name="connsiteY16" fmla="*/ 3701126 h 4012161"/>
              <a:gd name="connsiteX17" fmla="*/ 641485 w 782445"/>
              <a:gd name="connsiteY17" fmla="*/ 3740605 h 4012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82445" h="4012161">
                <a:moveTo>
                  <a:pt x="641485" y="4012161"/>
                </a:moveTo>
                <a:lnTo>
                  <a:pt x="171699" y="4012161"/>
                </a:lnTo>
                <a:cubicBezTo>
                  <a:pt x="76872" y="4012161"/>
                  <a:pt x="0" y="3868232"/>
                  <a:pt x="0" y="3690686"/>
                </a:cubicBezTo>
                <a:lnTo>
                  <a:pt x="0" y="321475"/>
                </a:lnTo>
                <a:cubicBezTo>
                  <a:pt x="0" y="143929"/>
                  <a:pt x="76872" y="0"/>
                  <a:pt x="171699" y="0"/>
                </a:cubicBezTo>
                <a:lnTo>
                  <a:pt x="641485" y="0"/>
                </a:lnTo>
                <a:lnTo>
                  <a:pt x="641485" y="150189"/>
                </a:lnTo>
                <a:lnTo>
                  <a:pt x="782445" y="185429"/>
                </a:lnTo>
                <a:lnTo>
                  <a:pt x="782445" y="513721"/>
                </a:lnTo>
                <a:lnTo>
                  <a:pt x="641485" y="548961"/>
                </a:lnTo>
                <a:lnTo>
                  <a:pt x="641485" y="684342"/>
                </a:lnTo>
                <a:lnTo>
                  <a:pt x="435042" y="735953"/>
                </a:lnTo>
                <a:lnTo>
                  <a:pt x="435042" y="1781896"/>
                </a:lnTo>
                <a:lnTo>
                  <a:pt x="641485" y="1833507"/>
                </a:lnTo>
                <a:lnTo>
                  <a:pt x="641485" y="3309221"/>
                </a:lnTo>
                <a:lnTo>
                  <a:pt x="431455" y="3348701"/>
                </a:lnTo>
                <a:lnTo>
                  <a:pt x="431455" y="3701126"/>
                </a:lnTo>
                <a:lnTo>
                  <a:pt x="641485" y="3740605"/>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119" name="文本框 132"/>
          <p:cNvSpPr txBox="true"/>
          <p:nvPr/>
        </p:nvSpPr>
        <p:spPr>
          <a:xfrm>
            <a:off x="4730750" y="700405"/>
            <a:ext cx="3044825" cy="583565"/>
          </a:xfrm>
          <a:prstGeom prst="rect">
            <a:avLst/>
          </a:prstGeom>
          <a:noFill/>
        </p:spPr>
        <p:txBody>
          <a:bodyPr wrap="square" rtlCol="0">
            <a:spAutoFit/>
          </a:bodyPr>
          <a:lstStyle>
            <a:defPPr>
              <a:defRPr lang="zh-CN"/>
            </a:defPPr>
            <a:lvl1pPr>
              <a:defRPr sz="3200">
                <a:solidFill>
                  <a:schemeClr val="bg1"/>
                </a:solidFill>
                <a:latin typeface="汉仪菱心体简" panose="02010609000101010101" pitchFamily="49" charset="-122"/>
                <a:ea typeface="汉仪菱心体简" panose="02010609000101010101" pitchFamily="49" charset="-122"/>
              </a:defRPr>
            </a:lvl1pPr>
          </a:lstStyle>
          <a:p>
            <a:r>
              <a:rPr lang="zh-CN" altLang="en-US" b="1" dirty="0">
                <a:solidFill>
                  <a:srgbClr val="FF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一、出台背景</a:t>
            </a:r>
            <a:endParaRPr lang="zh-CN" altLang="en-US" b="1" dirty="0">
              <a:solidFill>
                <a:srgbClr val="FF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p:txBody>
      </p:sp>
      <p:cxnSp>
        <p:nvCxnSpPr>
          <p:cNvPr id="3145728" name="直接连接符 134"/>
          <p:cNvCxnSpPr/>
          <p:nvPr/>
        </p:nvCxnSpPr>
        <p:spPr>
          <a:xfrm flipV="true">
            <a:off x="2748915" y="953135"/>
            <a:ext cx="853440" cy="4445"/>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45729" name="直接连接符 135"/>
          <p:cNvCxnSpPr/>
          <p:nvPr/>
        </p:nvCxnSpPr>
        <p:spPr>
          <a:xfrm flipV="true">
            <a:off x="8682990" y="953135"/>
            <a:ext cx="918210" cy="12065"/>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049120" name="文本框 136"/>
          <p:cNvSpPr txBox="true"/>
          <p:nvPr/>
        </p:nvSpPr>
        <p:spPr>
          <a:xfrm>
            <a:off x="2524760" y="1305560"/>
            <a:ext cx="7331075" cy="3881755"/>
          </a:xfrm>
          <a:prstGeom prst="rect">
            <a:avLst/>
          </a:prstGeom>
          <a:noFill/>
        </p:spPr>
        <p:txBody>
          <a:bodyPr wrap="square" rtlCol="0">
            <a:spAutoFit/>
          </a:bodyPr>
          <a:p>
            <a:pPr>
              <a:lnSpc>
                <a:spcPct val="110000"/>
              </a:lnSpc>
            </a:pPr>
            <a:r>
              <a:rPr lang="zh-CN" altLang="en-US" sz="2000" dirty="0">
                <a:solidFill>
                  <a:schemeClr val="bg1"/>
                </a:solidFill>
                <a:latin typeface="微软雅黑" panose="020B0503020204020204" pitchFamily="34" charset="-122"/>
                <a:ea typeface="微软雅黑" panose="020B0503020204020204" pitchFamily="34" charset="-122"/>
              </a:rPr>
              <a:t>      </a:t>
            </a:r>
            <a:r>
              <a:rPr lang="zh-CN" altLang="en-US" sz="2800" b="1" noProof="0" dirty="0" smtClean="0">
                <a:ln>
                  <a:noFill/>
                </a:ln>
                <a:solidFill>
                  <a:srgbClr val="FFFFFF"/>
                </a:solidFill>
                <a:effectLst/>
                <a:uLnTx/>
                <a:uFillTx/>
                <a:latin typeface="楷体" panose="02010609060101010101" pitchFamily="49" charset="-122"/>
                <a:ea typeface="楷体" panose="02010609060101010101" pitchFamily="49" charset="-122"/>
                <a:cs typeface="楷体" panose="02010609060101010101" pitchFamily="49" charset="-122"/>
              </a:rPr>
              <a:t> 为贯彻落实</a:t>
            </a:r>
            <a:r>
              <a:rPr lang="zh-CN" altLang="en-US" sz="2800" b="1" noProof="0" dirty="0" smtClean="0">
                <a:ln>
                  <a:noFill/>
                </a:ln>
                <a:solidFill>
                  <a:srgbClr val="FFFF00"/>
                </a:solidFill>
                <a:effectLst/>
                <a:uLnTx/>
                <a:uFillTx/>
                <a:latin typeface="楷体" panose="02010609060101010101" pitchFamily="49" charset="-122"/>
                <a:ea typeface="楷体" panose="02010609060101010101" pitchFamily="49" charset="-122"/>
                <a:cs typeface="楷体" panose="02010609060101010101" pitchFamily="49" charset="-122"/>
              </a:rPr>
              <a:t>《沈阳市人民政府办公室关于印发沈阳市大力发展装配式建筑工作方案的通知》（沈政办发〔2021〕26号）</a:t>
            </a:r>
            <a:r>
              <a:rPr lang="zh-CN" altLang="en-US" sz="2800" b="1" noProof="0" dirty="0" smtClean="0">
                <a:ln>
                  <a:noFill/>
                </a:ln>
                <a:solidFill>
                  <a:srgbClr val="FFFFFF"/>
                </a:solidFill>
                <a:effectLst/>
                <a:uLnTx/>
                <a:uFillTx/>
                <a:latin typeface="楷体" panose="02010609060101010101" pitchFamily="49" charset="-122"/>
                <a:ea typeface="楷体" panose="02010609060101010101" pitchFamily="49" charset="-122"/>
                <a:cs typeface="楷体" panose="02010609060101010101" pitchFamily="49" charset="-122"/>
              </a:rPr>
              <a:t>中相关要求，我局根据</a:t>
            </a:r>
            <a:r>
              <a:rPr lang="zh-CN" altLang="en-US" sz="2800" b="1" noProof="0" dirty="0" smtClean="0">
                <a:ln>
                  <a:noFill/>
                </a:ln>
                <a:solidFill>
                  <a:srgbClr val="FFFF00"/>
                </a:solidFill>
                <a:effectLst/>
                <a:uLnTx/>
                <a:uFillTx/>
                <a:latin typeface="楷体" panose="02010609060101010101" pitchFamily="49" charset="-122"/>
                <a:ea typeface="楷体" panose="02010609060101010101" pitchFamily="49" charset="-122"/>
                <a:cs typeface="楷体" panose="02010609060101010101" pitchFamily="49" charset="-122"/>
              </a:rPr>
              <a:t>《住房和城乡建设部等部门关于推动智能建造与建筑工业化协同发展的指导意见》（建市〔2020〕60号）</a:t>
            </a:r>
            <a:r>
              <a:rPr lang="zh-CN" altLang="en-US" sz="2800" b="1" noProof="0" dirty="0" smtClean="0">
                <a:ln>
                  <a:noFill/>
                </a:ln>
                <a:solidFill>
                  <a:srgbClr val="FFFFFF"/>
                </a:solidFill>
                <a:effectLst/>
                <a:uLnTx/>
                <a:uFillTx/>
                <a:latin typeface="楷体" panose="02010609060101010101" pitchFamily="49" charset="-122"/>
                <a:ea typeface="楷体" panose="02010609060101010101" pitchFamily="49" charset="-122"/>
                <a:cs typeface="楷体" panose="02010609060101010101" pitchFamily="49" charset="-122"/>
              </a:rPr>
              <a:t>等文件中精神，同时结合沈阳本地装配式建筑发展实际，特制定了《计算细则》</a:t>
            </a:r>
            <a:r>
              <a:rPr lang="zh-CN" altLang="en-US" sz="2800" b="1" noProof="0" dirty="0" smtClean="0">
                <a:ln>
                  <a:noFill/>
                </a:ln>
                <a:solidFill>
                  <a:srgbClr val="FFFF00"/>
                </a:solidFill>
                <a:effectLst/>
                <a:uLnTx/>
                <a:uFillTx/>
                <a:latin typeface="楷体" panose="02010609060101010101" pitchFamily="49" charset="-122"/>
                <a:ea typeface="楷体" panose="02010609060101010101" pitchFamily="49" charset="-122"/>
                <a:cs typeface="楷体" panose="02010609060101010101" pitchFamily="49" charset="-122"/>
              </a:rPr>
              <a:t>。</a:t>
            </a:r>
            <a:endParaRPr lang="zh-CN" altLang="en-US" sz="2800" b="1" noProof="0" dirty="0" smtClean="0">
              <a:ln>
                <a:noFill/>
              </a:ln>
              <a:solidFill>
                <a:srgbClr val="FFFF00"/>
              </a:solidFill>
              <a:effectLst/>
              <a:uLnTx/>
              <a:uFillTx/>
              <a:latin typeface="楷体" panose="02010609060101010101" pitchFamily="49" charset="-122"/>
              <a:ea typeface="楷体" panose="02010609060101010101" pitchFamily="49" charset="-122"/>
              <a:cs typeface="楷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2000">
        <p14:flythrough dir="out"/>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222" name=""/>
        <p:cNvGrpSpPr/>
        <p:nvPr/>
      </p:nvGrpSpPr>
      <p:grpSpPr>
        <a:xfrm>
          <a:off x="0" y="0"/>
          <a:ext cx="0" cy="0"/>
          <a:chOff x="0" y="0"/>
          <a:chExt cx="0" cy="0"/>
        </a:xfrm>
      </p:grpSpPr>
      <p:grpSp>
        <p:nvGrpSpPr>
          <p:cNvPr id="223" name="组合 247"/>
          <p:cNvGrpSpPr/>
          <p:nvPr/>
        </p:nvGrpSpPr>
        <p:grpSpPr>
          <a:xfrm>
            <a:off x="1033780" y="1670685"/>
            <a:ext cx="10339070" cy="5097145"/>
            <a:chOff x="2380903" y="2300699"/>
            <a:chExt cx="3559276" cy="3600662"/>
          </a:xfrm>
        </p:grpSpPr>
        <p:sp>
          <p:nvSpPr>
            <p:cNvPr id="1049332" name="圆角矩形 248"/>
            <p:cNvSpPr/>
            <p:nvPr/>
          </p:nvSpPr>
          <p:spPr>
            <a:xfrm>
              <a:off x="2471738" y="2443163"/>
              <a:ext cx="3371850" cy="3371850"/>
            </a:xfrm>
            <a:prstGeom prst="roundRect">
              <a:avLst>
                <a:gd name="adj" fmla="val 6921"/>
              </a:avLst>
            </a:prstGeom>
            <a:noFill/>
            <a:ln w="3810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useBgFill="1">
          <p:nvSpPr>
            <p:cNvPr id="1049333" name="矩形 249"/>
            <p:cNvSpPr/>
            <p:nvPr/>
          </p:nvSpPr>
          <p:spPr>
            <a:xfrm>
              <a:off x="2912602" y="2300699"/>
              <a:ext cx="2490121" cy="2428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useBgFill="1">
          <p:nvSpPr>
            <p:cNvPr id="1049334" name="矩形 250"/>
            <p:cNvSpPr/>
            <p:nvPr/>
          </p:nvSpPr>
          <p:spPr>
            <a:xfrm>
              <a:off x="2912602" y="5658473"/>
              <a:ext cx="2490121" cy="2428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useBgFill="1">
          <p:nvSpPr>
            <p:cNvPr id="1049335" name="矩形 251"/>
            <p:cNvSpPr/>
            <p:nvPr/>
          </p:nvSpPr>
          <p:spPr>
            <a:xfrm>
              <a:off x="2380903" y="3136305"/>
              <a:ext cx="194073" cy="194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useBgFill="1">
          <p:nvSpPr>
            <p:cNvPr id="1049336" name="矩形 252"/>
            <p:cNvSpPr/>
            <p:nvPr/>
          </p:nvSpPr>
          <p:spPr>
            <a:xfrm>
              <a:off x="5746106" y="3136305"/>
              <a:ext cx="194073" cy="194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1049337" name="文本框 253"/>
          <p:cNvSpPr txBox="true"/>
          <p:nvPr/>
        </p:nvSpPr>
        <p:spPr>
          <a:xfrm>
            <a:off x="1956435" y="1840865"/>
            <a:ext cx="4589145" cy="4742815"/>
          </a:xfrm>
          <a:prstGeom prst="rect">
            <a:avLst/>
          </a:prstGeom>
          <a:noFill/>
        </p:spPr>
        <p:txBody>
          <a:bodyPr wrap="square" rtlCol="0">
            <a:spAutoFit/>
          </a:bodyPr>
          <a:lstStyle>
            <a:defPPr>
              <a:defRPr lang="zh-CN"/>
            </a:defPPr>
            <a:lvl1pPr>
              <a:defRPr sz="3200">
                <a:solidFill>
                  <a:schemeClr val="bg1"/>
                </a:solidFill>
                <a:latin typeface="汉仪菱心体简" panose="02010609000101010101" pitchFamily="49" charset="-122"/>
                <a:ea typeface="汉仪菱心体简" panose="02010609000101010101" pitchFamily="49" charset="-122"/>
              </a:defRPr>
            </a:lvl1pPr>
          </a:lstStyle>
          <a:p>
            <a:pPr algn="l">
              <a:lnSpc>
                <a:spcPct val="120000"/>
              </a:lnSpc>
            </a:pPr>
            <a:r>
              <a:rPr lang="en-US" altLang="zh-CN" sz="2400"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rPr>
              <a:t>     </a:t>
            </a:r>
            <a:r>
              <a:rPr lang="en-US" altLang="zh-CN" sz="2400" b="1" dirty="0">
                <a:solidFill>
                  <a:srgbClr val="FF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rPr>
              <a:t> </a:t>
            </a:r>
            <a:r>
              <a:rPr lang="zh-CN" altLang="en-US" sz="2800" b="1" noProof="0" dirty="0" smtClean="0">
                <a:ln>
                  <a:noFill/>
                </a:ln>
                <a:solidFill>
                  <a:srgbClr val="FFFFFF"/>
                </a:solidFill>
                <a:effectLst/>
                <a:uLnTx/>
                <a:uFillTx/>
                <a:latin typeface="楷体" panose="02010609060101010101" pitchFamily="49" charset="-122"/>
                <a:ea typeface="楷体" panose="02010609060101010101" pitchFamily="49" charset="-122"/>
                <a:cs typeface="楷体" panose="02010609060101010101" pitchFamily="49" charset="-122"/>
                <a:sym typeface="+mn-ea"/>
              </a:rPr>
              <a:t>本《计算细则》适用于沈阳市行政区域内装配式建筑的装配率计算，同时《计算细则》中内容结合了国家标准</a:t>
            </a:r>
            <a:r>
              <a:rPr lang="zh-CN" altLang="en-US" sz="2800" b="1" noProof="0" dirty="0" smtClean="0">
                <a:ln>
                  <a:noFill/>
                </a:ln>
                <a:solidFill>
                  <a:srgbClr val="FFFF00"/>
                </a:solidFill>
                <a:effectLst/>
                <a:uLnTx/>
                <a:uFillTx/>
                <a:latin typeface="楷体" panose="02010609060101010101" pitchFamily="49" charset="-122"/>
                <a:ea typeface="楷体" panose="02010609060101010101" pitchFamily="49" charset="-122"/>
                <a:cs typeface="楷体" panose="02010609060101010101" pitchFamily="49" charset="-122"/>
                <a:sym typeface="+mn-ea"/>
              </a:rPr>
              <a:t>《装配式建筑评价标准》GB/T 51129</a:t>
            </a:r>
            <a:r>
              <a:rPr lang="zh-CN" altLang="en-US" sz="2800" b="1" noProof="0" dirty="0" smtClean="0">
                <a:ln>
                  <a:noFill/>
                </a:ln>
                <a:solidFill>
                  <a:srgbClr val="FFFFFF"/>
                </a:solidFill>
                <a:effectLst/>
                <a:uLnTx/>
                <a:uFillTx/>
                <a:latin typeface="楷体" panose="02010609060101010101" pitchFamily="49" charset="-122"/>
                <a:ea typeface="楷体" panose="02010609060101010101" pitchFamily="49" charset="-122"/>
                <a:cs typeface="楷体" panose="02010609060101010101" pitchFamily="49" charset="-122"/>
                <a:sym typeface="+mn-ea"/>
              </a:rPr>
              <a:t>中相关要求。本《计算细则》未包含的情况，应通过专家委员会专项评审确定具体计算方法。</a:t>
            </a:r>
            <a:endParaRPr lang="en-US" altLang="zh-CN" sz="2800" dirty="0">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224" name="组合 1"/>
          <p:cNvGrpSpPr/>
          <p:nvPr/>
        </p:nvGrpSpPr>
        <p:grpSpPr>
          <a:xfrm>
            <a:off x="141769" y="191472"/>
            <a:ext cx="5280452" cy="1561128"/>
            <a:chOff x="141769" y="191472"/>
            <a:chExt cx="5280452" cy="1561128"/>
          </a:xfrm>
        </p:grpSpPr>
        <p:sp>
          <p:nvSpPr>
            <p:cNvPr id="1049338" name="任意多边形 2"/>
            <p:cNvSpPr/>
            <p:nvPr/>
          </p:nvSpPr>
          <p:spPr>
            <a:xfrm rot="20047423">
              <a:off x="141769" y="328673"/>
              <a:ext cx="1285965" cy="1285965"/>
            </a:xfrm>
            <a:custGeom>
              <a:avLst/>
              <a:gdLst>
                <a:gd name="connsiteX0" fmla="*/ 813009 w 1626018"/>
                <a:gd name="connsiteY0" fmla="*/ 0 h 1626018"/>
                <a:gd name="connsiteX1" fmla="*/ 1626018 w 1626018"/>
                <a:gd name="connsiteY1" fmla="*/ 813009 h 1626018"/>
                <a:gd name="connsiteX2" fmla="*/ 813009 w 1626018"/>
                <a:gd name="connsiteY2" fmla="*/ 1626018 h 1626018"/>
                <a:gd name="connsiteX3" fmla="*/ 0 w 1626018"/>
                <a:gd name="connsiteY3" fmla="*/ 813009 h 1626018"/>
                <a:gd name="connsiteX4" fmla="*/ 16518 w 1626018"/>
                <a:gd name="connsiteY4" fmla="*/ 649159 h 1626018"/>
                <a:gd name="connsiteX5" fmla="*/ 61099 w 1626018"/>
                <a:gd name="connsiteY5" fmla="*/ 505541 h 1626018"/>
                <a:gd name="connsiteX6" fmla="*/ 200468 w 1626018"/>
                <a:gd name="connsiteY6" fmla="*/ 575867 h 1626018"/>
                <a:gd name="connsiteX7" fmla="*/ 168041 w 1626018"/>
                <a:gd name="connsiteY7" fmla="*/ 680330 h 1626018"/>
                <a:gd name="connsiteX8" fmla="*/ 154666 w 1626018"/>
                <a:gd name="connsiteY8" fmla="*/ 813009 h 1626018"/>
                <a:gd name="connsiteX9" fmla="*/ 813009 w 1626018"/>
                <a:gd name="connsiteY9" fmla="*/ 1471352 h 1626018"/>
                <a:gd name="connsiteX10" fmla="*/ 1471352 w 1626018"/>
                <a:gd name="connsiteY10" fmla="*/ 813009 h 1626018"/>
                <a:gd name="connsiteX11" fmla="*/ 813009 w 1626018"/>
                <a:gd name="connsiteY11" fmla="*/ 154666 h 1626018"/>
                <a:gd name="connsiteX12" fmla="*/ 267101 w 1626018"/>
                <a:gd name="connsiteY12" fmla="*/ 444923 h 1626018"/>
                <a:gd name="connsiteX13" fmla="*/ 254892 w 1626018"/>
                <a:gd name="connsiteY13" fmla="*/ 467416 h 1626018"/>
                <a:gd name="connsiteX14" fmla="*/ 117369 w 1626018"/>
                <a:gd name="connsiteY14" fmla="*/ 398022 h 1626018"/>
                <a:gd name="connsiteX15" fmla="*/ 138849 w 1626018"/>
                <a:gd name="connsiteY15" fmla="*/ 358448 h 1626018"/>
                <a:gd name="connsiteX16" fmla="*/ 813009 w 1626018"/>
                <a:gd name="connsiteY16" fmla="*/ 0 h 1626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6018" h="1626018">
                  <a:moveTo>
                    <a:pt x="813009" y="0"/>
                  </a:moveTo>
                  <a:cubicBezTo>
                    <a:pt x="1262022" y="0"/>
                    <a:pt x="1626018" y="363997"/>
                    <a:pt x="1626018" y="813009"/>
                  </a:cubicBezTo>
                  <a:cubicBezTo>
                    <a:pt x="1626018" y="1262022"/>
                    <a:pt x="1262022" y="1626018"/>
                    <a:pt x="813009" y="1626018"/>
                  </a:cubicBezTo>
                  <a:cubicBezTo>
                    <a:pt x="363997" y="1626018"/>
                    <a:pt x="0" y="1262022"/>
                    <a:pt x="0" y="813009"/>
                  </a:cubicBezTo>
                  <a:cubicBezTo>
                    <a:pt x="0" y="756883"/>
                    <a:pt x="5688" y="702084"/>
                    <a:pt x="16518" y="649159"/>
                  </a:cubicBezTo>
                  <a:lnTo>
                    <a:pt x="61099" y="505541"/>
                  </a:lnTo>
                  <a:lnTo>
                    <a:pt x="200468" y="575867"/>
                  </a:lnTo>
                  <a:lnTo>
                    <a:pt x="168041" y="680330"/>
                  </a:lnTo>
                  <a:cubicBezTo>
                    <a:pt x="159271" y="723187"/>
                    <a:pt x="154666" y="767560"/>
                    <a:pt x="154666" y="813009"/>
                  </a:cubicBezTo>
                  <a:cubicBezTo>
                    <a:pt x="154666" y="1176602"/>
                    <a:pt x="449417" y="1471352"/>
                    <a:pt x="813009" y="1471352"/>
                  </a:cubicBezTo>
                  <a:cubicBezTo>
                    <a:pt x="1176602" y="1471352"/>
                    <a:pt x="1471352" y="1176602"/>
                    <a:pt x="1471352" y="813009"/>
                  </a:cubicBezTo>
                  <a:cubicBezTo>
                    <a:pt x="1471352" y="449417"/>
                    <a:pt x="1176602" y="154666"/>
                    <a:pt x="813009" y="154666"/>
                  </a:cubicBezTo>
                  <a:cubicBezTo>
                    <a:pt x="585764" y="154666"/>
                    <a:pt x="385410" y="269803"/>
                    <a:pt x="267101" y="444923"/>
                  </a:cubicBezTo>
                  <a:lnTo>
                    <a:pt x="254892" y="467416"/>
                  </a:lnTo>
                  <a:lnTo>
                    <a:pt x="117369" y="398022"/>
                  </a:lnTo>
                  <a:lnTo>
                    <a:pt x="138849" y="358448"/>
                  </a:lnTo>
                  <a:cubicBezTo>
                    <a:pt x="284953" y="142186"/>
                    <a:pt x="532376" y="0"/>
                    <a:pt x="813009" y="0"/>
                  </a:cubicBezTo>
                  <a:close/>
                </a:path>
              </a:pathLst>
            </a:cu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225" name="组合 3"/>
            <p:cNvGrpSpPr/>
            <p:nvPr/>
          </p:nvGrpSpPr>
          <p:grpSpPr>
            <a:xfrm>
              <a:off x="288624" y="191472"/>
              <a:ext cx="5133597" cy="1561128"/>
              <a:chOff x="288624" y="191472"/>
              <a:chExt cx="5133597" cy="1561128"/>
            </a:xfrm>
          </p:grpSpPr>
          <p:sp>
            <p:nvSpPr>
              <p:cNvPr id="1049339" name="任意多边形 4"/>
              <p:cNvSpPr/>
              <p:nvPr/>
            </p:nvSpPr>
            <p:spPr>
              <a:xfrm>
                <a:off x="784752" y="191472"/>
                <a:ext cx="4637469" cy="975705"/>
              </a:xfrm>
              <a:custGeom>
                <a:avLst/>
                <a:gdLst>
                  <a:gd name="connsiteX0" fmla="*/ 0 w 5863772"/>
                  <a:gd name="connsiteY0" fmla="*/ 0 h 1233714"/>
                  <a:gd name="connsiteX1" fmla="*/ 1045029 w 5863772"/>
                  <a:gd name="connsiteY1" fmla="*/ 0 h 1233714"/>
                  <a:gd name="connsiteX2" fmla="*/ 1683658 w 5863772"/>
                  <a:gd name="connsiteY2" fmla="*/ 435429 h 1233714"/>
                  <a:gd name="connsiteX3" fmla="*/ 2547939 w 5863772"/>
                  <a:gd name="connsiteY3" fmla="*/ 435429 h 1233714"/>
                  <a:gd name="connsiteX4" fmla="*/ 2615669 w 5863772"/>
                  <a:gd name="connsiteY4" fmla="*/ 544285 h 1233714"/>
                  <a:gd name="connsiteX5" fmla="*/ 4147501 w 5863772"/>
                  <a:gd name="connsiteY5" fmla="*/ 544285 h 1233714"/>
                  <a:gd name="connsiteX6" fmla="*/ 4215232 w 5863772"/>
                  <a:gd name="connsiteY6" fmla="*/ 435429 h 1233714"/>
                  <a:gd name="connsiteX7" fmla="*/ 5123543 w 5863772"/>
                  <a:gd name="connsiteY7" fmla="*/ 435429 h 1233714"/>
                  <a:gd name="connsiteX8" fmla="*/ 5863772 w 5863772"/>
                  <a:gd name="connsiteY8" fmla="*/ 1233714 h 1233714"/>
                  <a:gd name="connsiteX9" fmla="*/ 5259842 w 5863772"/>
                  <a:gd name="connsiteY9" fmla="*/ 1233714 h 1233714"/>
                  <a:gd name="connsiteX10" fmla="*/ 5239204 w 5863772"/>
                  <a:gd name="connsiteY10" fmla="*/ 1151164 h 1233714"/>
                  <a:gd name="connsiteX11" fmla="*/ 4737554 w 5863772"/>
                  <a:gd name="connsiteY11" fmla="*/ 1151164 h 1233714"/>
                  <a:gd name="connsiteX12" fmla="*/ 4716917 w 5863772"/>
                  <a:gd name="connsiteY12" fmla="*/ 1233714 h 1233714"/>
                  <a:gd name="connsiteX13" fmla="*/ 846179 w 5863772"/>
                  <a:gd name="connsiteY13" fmla="*/ 1233714 h 1233714"/>
                  <a:gd name="connsiteX14" fmla="*/ 867384 w 5863772"/>
                  <a:gd name="connsiteY14" fmla="*/ 1165404 h 1233714"/>
                  <a:gd name="connsiteX15" fmla="*/ 885371 w 5863772"/>
                  <a:gd name="connsiteY15" fmla="*/ 986971 h 1233714"/>
                  <a:gd name="connsiteX16" fmla="*/ 0 w 5863772"/>
                  <a:gd name="connsiteY16" fmla="*/ 101600 h 1233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63772" h="1233714">
                    <a:moveTo>
                      <a:pt x="0" y="0"/>
                    </a:moveTo>
                    <a:lnTo>
                      <a:pt x="1045029" y="0"/>
                    </a:lnTo>
                    <a:lnTo>
                      <a:pt x="1683658" y="435429"/>
                    </a:lnTo>
                    <a:lnTo>
                      <a:pt x="2547939" y="435429"/>
                    </a:lnTo>
                    <a:lnTo>
                      <a:pt x="2615669" y="544285"/>
                    </a:lnTo>
                    <a:lnTo>
                      <a:pt x="4147501" y="544285"/>
                    </a:lnTo>
                    <a:lnTo>
                      <a:pt x="4215232" y="435429"/>
                    </a:lnTo>
                    <a:lnTo>
                      <a:pt x="5123543" y="435429"/>
                    </a:lnTo>
                    <a:lnTo>
                      <a:pt x="5863772" y="1233714"/>
                    </a:lnTo>
                    <a:lnTo>
                      <a:pt x="5259842" y="1233714"/>
                    </a:lnTo>
                    <a:lnTo>
                      <a:pt x="5239204" y="1151164"/>
                    </a:lnTo>
                    <a:lnTo>
                      <a:pt x="4737554" y="1151164"/>
                    </a:lnTo>
                    <a:lnTo>
                      <a:pt x="4716917" y="1233714"/>
                    </a:lnTo>
                    <a:lnTo>
                      <a:pt x="846179" y="1233714"/>
                    </a:lnTo>
                    <a:lnTo>
                      <a:pt x="867384" y="1165404"/>
                    </a:lnTo>
                    <a:cubicBezTo>
                      <a:pt x="879178" y="1107769"/>
                      <a:pt x="885371" y="1048093"/>
                      <a:pt x="885371" y="986971"/>
                    </a:cubicBezTo>
                    <a:cubicBezTo>
                      <a:pt x="885371" y="497994"/>
                      <a:pt x="488977" y="101600"/>
                      <a:pt x="0" y="101600"/>
                    </a:cubicBezTo>
                    <a:close/>
                  </a:path>
                </a:pathLst>
              </a:custGeom>
              <a:noFill/>
              <a:ln w="3810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40" name="任意多边形 5"/>
              <p:cNvSpPr/>
              <p:nvPr/>
            </p:nvSpPr>
            <p:spPr>
              <a:xfrm>
                <a:off x="784752" y="1300568"/>
                <a:ext cx="4637469" cy="452032"/>
              </a:xfrm>
              <a:custGeom>
                <a:avLst/>
                <a:gdLst>
                  <a:gd name="connsiteX0" fmla="*/ 777375 w 5863772"/>
                  <a:gd name="connsiteY0" fmla="*/ 0 h 571564"/>
                  <a:gd name="connsiteX1" fmla="*/ 2715369 w 5863772"/>
                  <a:gd name="connsiteY1" fmla="*/ 0 h 571564"/>
                  <a:gd name="connsiteX2" fmla="*/ 2836777 w 5863772"/>
                  <a:gd name="connsiteY2" fmla="*/ 112079 h 571564"/>
                  <a:gd name="connsiteX3" fmla="*/ 4304640 w 5863772"/>
                  <a:gd name="connsiteY3" fmla="*/ 112079 h 571564"/>
                  <a:gd name="connsiteX4" fmla="*/ 4426049 w 5863772"/>
                  <a:gd name="connsiteY4" fmla="*/ 0 h 571564"/>
                  <a:gd name="connsiteX5" fmla="*/ 5863772 w 5863772"/>
                  <a:gd name="connsiteY5" fmla="*/ 0 h 571564"/>
                  <a:gd name="connsiteX6" fmla="*/ 5863772 w 5863772"/>
                  <a:gd name="connsiteY6" fmla="*/ 371992 h 571564"/>
                  <a:gd name="connsiteX7" fmla="*/ 5233862 w 5863772"/>
                  <a:gd name="connsiteY7" fmla="*/ 371992 h 571564"/>
                  <a:gd name="connsiteX8" fmla="*/ 5017678 w 5863772"/>
                  <a:gd name="connsiteY8" fmla="*/ 571564 h 571564"/>
                  <a:gd name="connsiteX9" fmla="*/ 4397577 w 5863772"/>
                  <a:gd name="connsiteY9" fmla="*/ 571564 h 571564"/>
                  <a:gd name="connsiteX10" fmla="*/ 4107589 w 5863772"/>
                  <a:gd name="connsiteY10" fmla="*/ 303860 h 571564"/>
                  <a:gd name="connsiteX11" fmla="*/ 1756183 w 5863772"/>
                  <a:gd name="connsiteY11" fmla="*/ 303860 h 571564"/>
                  <a:gd name="connsiteX12" fmla="*/ 1466196 w 5863772"/>
                  <a:gd name="connsiteY12" fmla="*/ 571564 h 571564"/>
                  <a:gd name="connsiteX13" fmla="*/ 151787 w 5863772"/>
                  <a:gd name="connsiteY13" fmla="*/ 571564 h 571564"/>
                  <a:gd name="connsiteX14" fmla="*/ 0 w 5863772"/>
                  <a:gd name="connsiteY14" fmla="*/ 475220 h 571564"/>
                  <a:gd name="connsiteX15" fmla="*/ 0 w 5863772"/>
                  <a:gd name="connsiteY15" fmla="*/ 469963 h 571564"/>
                  <a:gd name="connsiteX16" fmla="*/ 734164 w 5863772"/>
                  <a:gd name="connsiteY16" fmla="*/ 79612 h 571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63772" h="571564">
                    <a:moveTo>
                      <a:pt x="777375" y="0"/>
                    </a:moveTo>
                    <a:lnTo>
                      <a:pt x="2715369" y="0"/>
                    </a:lnTo>
                    <a:lnTo>
                      <a:pt x="2836777" y="112079"/>
                    </a:lnTo>
                    <a:lnTo>
                      <a:pt x="4304640" y="112079"/>
                    </a:lnTo>
                    <a:lnTo>
                      <a:pt x="4426049" y="0"/>
                    </a:lnTo>
                    <a:lnTo>
                      <a:pt x="5863772" y="0"/>
                    </a:lnTo>
                    <a:lnTo>
                      <a:pt x="5863772" y="371992"/>
                    </a:lnTo>
                    <a:lnTo>
                      <a:pt x="5233862" y="371992"/>
                    </a:lnTo>
                    <a:lnTo>
                      <a:pt x="5017678" y="571564"/>
                    </a:lnTo>
                    <a:lnTo>
                      <a:pt x="4397577" y="571564"/>
                    </a:lnTo>
                    <a:lnTo>
                      <a:pt x="4107589" y="303860"/>
                    </a:lnTo>
                    <a:lnTo>
                      <a:pt x="1756183" y="303860"/>
                    </a:lnTo>
                    <a:lnTo>
                      <a:pt x="1466196" y="571564"/>
                    </a:lnTo>
                    <a:lnTo>
                      <a:pt x="151787" y="571564"/>
                    </a:lnTo>
                    <a:lnTo>
                      <a:pt x="0" y="475220"/>
                    </a:lnTo>
                    <a:lnTo>
                      <a:pt x="0" y="469963"/>
                    </a:lnTo>
                    <a:cubicBezTo>
                      <a:pt x="305611" y="469963"/>
                      <a:pt x="575056" y="315122"/>
                      <a:pt x="734164" y="79612"/>
                    </a:cubicBezTo>
                    <a:close/>
                  </a:path>
                </a:pathLst>
              </a:custGeom>
              <a:noFill/>
              <a:ln w="28575">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useBgFill="1">
            <p:nvSpPr>
              <p:cNvPr id="1049341" name="任意多边形 6"/>
              <p:cNvSpPr/>
              <p:nvPr/>
            </p:nvSpPr>
            <p:spPr>
              <a:xfrm>
                <a:off x="4228417" y="471270"/>
                <a:ext cx="482113" cy="140616"/>
              </a:xfrm>
              <a:custGeom>
                <a:avLst/>
                <a:gdLst>
                  <a:gd name="connsiteX0" fmla="*/ 0 w 609600"/>
                  <a:gd name="connsiteY0" fmla="*/ 0 h 177800"/>
                  <a:gd name="connsiteX1" fmla="*/ 609600 w 609600"/>
                  <a:gd name="connsiteY1" fmla="*/ 0 h 177800"/>
                  <a:gd name="connsiteX2" fmla="*/ 609600 w 609600"/>
                  <a:gd name="connsiteY2" fmla="*/ 139246 h 177800"/>
                  <a:gd name="connsiteX3" fmla="*/ 497568 w 609600"/>
                  <a:gd name="connsiteY3" fmla="*/ 139246 h 177800"/>
                  <a:gd name="connsiteX4" fmla="*/ 497568 w 609600"/>
                  <a:gd name="connsiteY4" fmla="*/ 177800 h 177800"/>
                  <a:gd name="connsiteX5" fmla="*/ 0 w 609600"/>
                  <a:gd name="connsiteY5" fmla="*/ 177800 h 17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 h="177800">
                    <a:moveTo>
                      <a:pt x="0" y="0"/>
                    </a:moveTo>
                    <a:lnTo>
                      <a:pt x="609600" y="0"/>
                    </a:lnTo>
                    <a:lnTo>
                      <a:pt x="609600" y="139246"/>
                    </a:lnTo>
                    <a:lnTo>
                      <a:pt x="497568" y="139246"/>
                    </a:lnTo>
                    <a:lnTo>
                      <a:pt x="497568" y="177800"/>
                    </a:lnTo>
                    <a:lnTo>
                      <a:pt x="0" y="177800"/>
                    </a:lnTo>
                    <a:close/>
                  </a:path>
                </a:pathLst>
              </a:custGeom>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42" name="椭圆 7"/>
              <p:cNvSpPr/>
              <p:nvPr/>
            </p:nvSpPr>
            <p:spPr>
              <a:xfrm>
                <a:off x="467673" y="654577"/>
                <a:ext cx="634158" cy="634158"/>
              </a:xfrm>
              <a:prstGeom prst="ellipse">
                <a:avLst/>
              </a:prstGeom>
              <a:no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226" name="组合 8"/>
              <p:cNvGrpSpPr/>
              <p:nvPr/>
            </p:nvGrpSpPr>
            <p:grpSpPr>
              <a:xfrm>
                <a:off x="288624" y="475527"/>
                <a:ext cx="992256" cy="992256"/>
                <a:chOff x="813435" y="4187372"/>
                <a:chExt cx="1292678" cy="1292678"/>
              </a:xfrm>
              <a:noFill/>
            </p:grpSpPr>
            <p:sp>
              <p:nvSpPr>
                <p:cNvPr id="1049343" name="圆角矩形 9"/>
                <p:cNvSpPr/>
                <p:nvPr/>
              </p:nvSpPr>
              <p:spPr>
                <a:xfrm rot="-5400000">
                  <a:off x="878114" y="4746172"/>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44" name="圆角矩形 10"/>
                <p:cNvSpPr/>
                <p:nvPr/>
              </p:nvSpPr>
              <p:spPr>
                <a:xfrm rot="-4500000">
                  <a:off x="897155" y="4601544"/>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45" name="圆角矩形 11"/>
                <p:cNvSpPr/>
                <p:nvPr/>
              </p:nvSpPr>
              <p:spPr>
                <a:xfrm rot="-3600000">
                  <a:off x="952979" y="4466772"/>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46" name="圆角矩形 12"/>
                <p:cNvSpPr/>
                <p:nvPr/>
              </p:nvSpPr>
              <p:spPr>
                <a:xfrm rot="-2700000">
                  <a:off x="1041783" y="4351041"/>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47" name="圆角矩形 13"/>
                <p:cNvSpPr/>
                <p:nvPr/>
              </p:nvSpPr>
              <p:spPr>
                <a:xfrm rot="-1800000">
                  <a:off x="1157514" y="4262237"/>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48" name="圆角矩形 14"/>
                <p:cNvSpPr/>
                <p:nvPr/>
              </p:nvSpPr>
              <p:spPr>
                <a:xfrm rot="-900000">
                  <a:off x="1292286" y="4206412"/>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49" name="圆角矩形 15"/>
                <p:cNvSpPr/>
                <p:nvPr/>
              </p:nvSpPr>
              <p:spPr>
                <a:xfrm>
                  <a:off x="1436914" y="4187372"/>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50" name="圆角矩形 16"/>
                <p:cNvSpPr/>
                <p:nvPr/>
              </p:nvSpPr>
              <p:spPr>
                <a:xfrm rot="900000">
                  <a:off x="1581542" y="4206412"/>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51" name="圆角矩形 17"/>
                <p:cNvSpPr/>
                <p:nvPr/>
              </p:nvSpPr>
              <p:spPr>
                <a:xfrm rot="1800000">
                  <a:off x="1716314" y="4262237"/>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52" name="圆角矩形 18"/>
                <p:cNvSpPr/>
                <p:nvPr/>
              </p:nvSpPr>
              <p:spPr>
                <a:xfrm rot="2700000">
                  <a:off x="1832045" y="4351041"/>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53" name="圆角矩形 19"/>
                <p:cNvSpPr/>
                <p:nvPr/>
              </p:nvSpPr>
              <p:spPr>
                <a:xfrm rot="3600000">
                  <a:off x="1920849" y="4466772"/>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54" name="圆角矩形 20"/>
                <p:cNvSpPr/>
                <p:nvPr/>
              </p:nvSpPr>
              <p:spPr>
                <a:xfrm rot="4500000">
                  <a:off x="1976673" y="4601544"/>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55" name="圆角矩形 21"/>
                <p:cNvSpPr/>
                <p:nvPr/>
              </p:nvSpPr>
              <p:spPr>
                <a:xfrm rot="5400000">
                  <a:off x="1995714" y="4746172"/>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56" name="圆角矩形 22"/>
                <p:cNvSpPr/>
                <p:nvPr/>
              </p:nvSpPr>
              <p:spPr>
                <a:xfrm rot="6300000">
                  <a:off x="1976673" y="4890800"/>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57" name="圆角矩形 23"/>
                <p:cNvSpPr/>
                <p:nvPr/>
              </p:nvSpPr>
              <p:spPr>
                <a:xfrm rot="7200000">
                  <a:off x="1920849" y="5025572"/>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58" name="圆角矩形 24"/>
                <p:cNvSpPr/>
                <p:nvPr/>
              </p:nvSpPr>
              <p:spPr>
                <a:xfrm rot="8100000">
                  <a:off x="1832045" y="5141303"/>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59" name="圆角矩形 25"/>
                <p:cNvSpPr/>
                <p:nvPr/>
              </p:nvSpPr>
              <p:spPr>
                <a:xfrm rot="9000000">
                  <a:off x="1716314" y="5230107"/>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60" name="圆角矩形 26"/>
                <p:cNvSpPr/>
                <p:nvPr/>
              </p:nvSpPr>
              <p:spPr>
                <a:xfrm rot="9900000">
                  <a:off x="1581542" y="5285931"/>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61" name="圆角矩形 27"/>
                <p:cNvSpPr/>
                <p:nvPr/>
              </p:nvSpPr>
              <p:spPr>
                <a:xfrm rot="10800000">
                  <a:off x="1436914" y="5304972"/>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62" name="圆角矩形 28"/>
                <p:cNvSpPr/>
                <p:nvPr/>
              </p:nvSpPr>
              <p:spPr>
                <a:xfrm rot="11700000">
                  <a:off x="1292286" y="5285931"/>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63" name="圆角矩形 29"/>
                <p:cNvSpPr/>
                <p:nvPr/>
              </p:nvSpPr>
              <p:spPr>
                <a:xfrm rot="12600000">
                  <a:off x="1157514" y="5230107"/>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64" name="圆角矩形 30"/>
                <p:cNvSpPr/>
                <p:nvPr/>
              </p:nvSpPr>
              <p:spPr>
                <a:xfrm rot="13500000">
                  <a:off x="1041783" y="5141303"/>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65" name="圆角矩形 31"/>
                <p:cNvSpPr/>
                <p:nvPr/>
              </p:nvSpPr>
              <p:spPr>
                <a:xfrm rot="14400000">
                  <a:off x="952979" y="5025572"/>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66" name="圆角矩形 32"/>
                <p:cNvSpPr/>
                <p:nvPr/>
              </p:nvSpPr>
              <p:spPr>
                <a:xfrm rot="15300000">
                  <a:off x="897155" y="4890800"/>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1049367" name="任意多边形 34"/>
              <p:cNvSpPr/>
              <p:nvPr/>
            </p:nvSpPr>
            <p:spPr>
              <a:xfrm>
                <a:off x="4246973" y="469257"/>
                <a:ext cx="443330" cy="140616"/>
              </a:xfrm>
              <a:custGeom>
                <a:avLst/>
                <a:gdLst>
                  <a:gd name="connsiteX0" fmla="*/ 0 w 609600"/>
                  <a:gd name="connsiteY0" fmla="*/ 0 h 177800"/>
                  <a:gd name="connsiteX1" fmla="*/ 609600 w 609600"/>
                  <a:gd name="connsiteY1" fmla="*/ 0 h 177800"/>
                  <a:gd name="connsiteX2" fmla="*/ 609600 w 609600"/>
                  <a:gd name="connsiteY2" fmla="*/ 139246 h 177800"/>
                  <a:gd name="connsiteX3" fmla="*/ 497568 w 609600"/>
                  <a:gd name="connsiteY3" fmla="*/ 139246 h 177800"/>
                  <a:gd name="connsiteX4" fmla="*/ 497568 w 609600"/>
                  <a:gd name="connsiteY4" fmla="*/ 177800 h 177800"/>
                  <a:gd name="connsiteX5" fmla="*/ 0 w 609600"/>
                  <a:gd name="connsiteY5" fmla="*/ 177800 h 17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 h="177800">
                    <a:moveTo>
                      <a:pt x="0" y="0"/>
                    </a:moveTo>
                    <a:lnTo>
                      <a:pt x="609600" y="0"/>
                    </a:lnTo>
                    <a:lnTo>
                      <a:pt x="609600" y="139246"/>
                    </a:lnTo>
                    <a:lnTo>
                      <a:pt x="497568" y="139246"/>
                    </a:lnTo>
                    <a:lnTo>
                      <a:pt x="497568" y="177800"/>
                    </a:lnTo>
                    <a:lnTo>
                      <a:pt x="0" y="177800"/>
                    </a:lnTo>
                    <a:close/>
                  </a:path>
                </a:pathLst>
              </a:custGeom>
              <a:solidFill>
                <a:schemeClr val="bg1">
                  <a:lumMod val="75000"/>
                </a:schemeClr>
              </a:solidFill>
              <a:ln w="3810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nvGrpSpPr>
            <p:cNvPr id="227" name="组合 35"/>
            <p:cNvGrpSpPr/>
            <p:nvPr/>
          </p:nvGrpSpPr>
          <p:grpSpPr>
            <a:xfrm>
              <a:off x="626183" y="780063"/>
              <a:ext cx="378259" cy="369903"/>
              <a:chOff x="137478" y="159965"/>
              <a:chExt cx="451977" cy="441992"/>
            </a:xfrm>
          </p:grpSpPr>
          <p:sp>
            <p:nvSpPr>
              <p:cNvPr id="1049368" name="Freeform 60"/>
              <p:cNvSpPr/>
              <p:nvPr/>
            </p:nvSpPr>
            <p:spPr bwMode="auto">
              <a:xfrm>
                <a:off x="137478" y="159965"/>
                <a:ext cx="241407" cy="441992"/>
              </a:xfrm>
              <a:custGeom>
                <a:avLst/>
                <a:gdLst>
                  <a:gd name="T0" fmla="*/ 0 w 1993"/>
                  <a:gd name="T1" fmla="*/ 0 h 3650"/>
                  <a:gd name="T2" fmla="*/ 0 w 1993"/>
                  <a:gd name="T3" fmla="*/ 2147483646 h 3650"/>
                  <a:gd name="T4" fmla="*/ 2147483646 w 1993"/>
                  <a:gd name="T5" fmla="*/ 0 h 3650"/>
                  <a:gd name="T6" fmla="*/ 0 w 1993"/>
                  <a:gd name="T7" fmla="*/ 0 h 365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93" h="3650">
                    <a:moveTo>
                      <a:pt x="0" y="0"/>
                    </a:moveTo>
                    <a:lnTo>
                      <a:pt x="0" y="3650"/>
                    </a:lnTo>
                    <a:lnTo>
                      <a:pt x="1993" y="0"/>
                    </a:lnTo>
                    <a:lnTo>
                      <a:pt x="0" y="0"/>
                    </a:lnTo>
                    <a:close/>
                  </a:path>
                </a:pathLst>
              </a:custGeom>
              <a:solidFill>
                <a:schemeClr val="bg1"/>
              </a:solidFill>
              <a:ln>
                <a:noFill/>
              </a:ln>
            </p:spPr>
            <p:txBody>
              <a:bodyPr/>
              <a:p>
                <a:endParaRPr lang="zh-CN" altLang="en-US"/>
              </a:p>
            </p:txBody>
          </p:sp>
          <p:sp>
            <p:nvSpPr>
              <p:cNvPr id="1049369" name="Freeform 61"/>
              <p:cNvSpPr/>
              <p:nvPr/>
            </p:nvSpPr>
            <p:spPr bwMode="auto">
              <a:xfrm>
                <a:off x="245259" y="191976"/>
                <a:ext cx="344196" cy="409981"/>
              </a:xfrm>
              <a:custGeom>
                <a:avLst/>
                <a:gdLst>
                  <a:gd name="T0" fmla="*/ 2147483646 w 2842"/>
                  <a:gd name="T1" fmla="*/ 0 h 3385"/>
                  <a:gd name="T2" fmla="*/ 2147483646 w 2842"/>
                  <a:gd name="T3" fmla="*/ 2147483646 h 3385"/>
                  <a:gd name="T4" fmla="*/ 2147483646 w 2842"/>
                  <a:gd name="T5" fmla="*/ 2147483646 h 3385"/>
                  <a:gd name="T6" fmla="*/ 2147483646 w 2842"/>
                  <a:gd name="T7" fmla="*/ 2147483646 h 3385"/>
                  <a:gd name="T8" fmla="*/ 0 w 2842"/>
                  <a:gd name="T9" fmla="*/ 2147483646 h 3385"/>
                  <a:gd name="T10" fmla="*/ 2147483646 w 2842"/>
                  <a:gd name="T11" fmla="*/ 2147483646 h 3385"/>
                  <a:gd name="T12" fmla="*/ 2147483646 w 2842"/>
                  <a:gd name="T13" fmla="*/ 2147483646 h 3385"/>
                  <a:gd name="T14" fmla="*/ 2147483646 w 2842"/>
                  <a:gd name="T15" fmla="*/ 2147483646 h 3385"/>
                  <a:gd name="T16" fmla="*/ 2147483646 w 2842"/>
                  <a:gd name="T17" fmla="*/ 2147483646 h 3385"/>
                  <a:gd name="T18" fmla="*/ 2147483646 w 2842"/>
                  <a:gd name="T19" fmla="*/ 0 h 33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842" h="3385">
                    <a:moveTo>
                      <a:pt x="1654" y="0"/>
                    </a:moveTo>
                    <a:lnTo>
                      <a:pt x="1103" y="987"/>
                    </a:lnTo>
                    <a:lnTo>
                      <a:pt x="1552" y="1606"/>
                    </a:lnTo>
                    <a:lnTo>
                      <a:pt x="640" y="1871"/>
                    </a:lnTo>
                    <a:lnTo>
                      <a:pt x="0" y="3012"/>
                    </a:lnTo>
                    <a:lnTo>
                      <a:pt x="1257" y="2565"/>
                    </a:lnTo>
                    <a:lnTo>
                      <a:pt x="1833" y="3385"/>
                    </a:lnTo>
                    <a:lnTo>
                      <a:pt x="1729" y="2414"/>
                    </a:lnTo>
                    <a:lnTo>
                      <a:pt x="2842" y="2034"/>
                    </a:lnTo>
                    <a:lnTo>
                      <a:pt x="1654" y="0"/>
                    </a:lnTo>
                    <a:close/>
                  </a:path>
                </a:pathLst>
              </a:custGeom>
              <a:solidFill>
                <a:schemeClr val="bg1"/>
              </a:solidFill>
              <a:ln>
                <a:noFill/>
              </a:ln>
            </p:spPr>
            <p:txBody>
              <a:bodyPr/>
              <a:p>
                <a:endParaRPr lang="zh-CN" altLang="en-US"/>
              </a:p>
            </p:txBody>
          </p:sp>
        </p:grpSp>
      </p:grpSp>
      <p:sp>
        <p:nvSpPr>
          <p:cNvPr id="1049370" name="文本框 49"/>
          <p:cNvSpPr txBox="true"/>
          <p:nvPr/>
        </p:nvSpPr>
        <p:spPr>
          <a:xfrm>
            <a:off x="1477344" y="648672"/>
            <a:ext cx="3368675" cy="460375"/>
          </a:xfrm>
          <a:prstGeom prst="rect">
            <a:avLst/>
          </a:prstGeom>
          <a:noFill/>
        </p:spPr>
        <p:txBody>
          <a:bodyPr wrap="square" rtlCol="0">
            <a:spAutoFit/>
          </a:bodyPr>
          <a:p>
            <a:pPr algn="l"/>
            <a:r>
              <a:rPr lang="en-US" altLang="zh-CN" sz="2400" b="1" dirty="0">
                <a:solidFill>
                  <a:schemeClr val="bg1"/>
                </a:solidFill>
                <a:effectLst>
                  <a:outerShdw blurRad="38100" dist="38100" dir="2700000" algn="tl">
                    <a:srgbClr val="000000">
                      <a:alpha val="43137"/>
                    </a:srgbClr>
                  </a:outerShdw>
                </a:effectLst>
                <a:latin typeface="汉仪菱心体简" panose="02010609000101010101" pitchFamily="49" charset="-122"/>
                <a:ea typeface="汉仪菱心体简" panose="02010609000101010101" pitchFamily="49" charset="-122"/>
              </a:rPr>
              <a:t>   </a:t>
            </a:r>
            <a:r>
              <a:rPr lang="zh-CN" altLang="en-US" sz="2400" b="1" dirty="0">
                <a:solidFill>
                  <a:schemeClr val="bg1"/>
                </a:solidFill>
                <a:effectLst>
                  <a:outerShdw blurRad="38100" dist="38100" dir="2700000" algn="tl">
                    <a:srgbClr val="000000">
                      <a:alpha val="43137"/>
                    </a:srgbClr>
                  </a:outerShdw>
                </a:effectLst>
                <a:latin typeface="汉仪菱心体简" panose="02010609000101010101" pitchFamily="49" charset="-122"/>
                <a:ea typeface="汉仪菱心体简" panose="02010609000101010101" pitchFamily="49" charset="-122"/>
              </a:rPr>
              <a:t>二、基本原则</a:t>
            </a:r>
            <a:endParaRPr lang="zh-CN" altLang="en-US" sz="2400" b="1" dirty="0">
              <a:solidFill>
                <a:schemeClr val="bg1"/>
              </a:solidFill>
              <a:effectLst>
                <a:outerShdw blurRad="38100" dist="38100" dir="2700000" algn="tl">
                  <a:srgbClr val="000000">
                    <a:alpha val="43137"/>
                  </a:srgbClr>
                </a:outerShdw>
              </a:effectLst>
              <a:latin typeface="汉仪菱心体简" panose="02010609000101010101" pitchFamily="49" charset="-122"/>
              <a:ea typeface="汉仪菱心体简" panose="02010609000101010101" pitchFamily="49" charset="-122"/>
            </a:endParaRPr>
          </a:p>
        </p:txBody>
      </p:sp>
      <p:pic>
        <p:nvPicPr>
          <p:cNvPr id="1" name="图片 0"/>
          <p:cNvPicPr>
            <a:picLocks noChangeAspect="true"/>
          </p:cNvPicPr>
          <p:nvPr/>
        </p:nvPicPr>
        <p:blipFill>
          <a:blip r:embed="rId1"/>
          <a:stretch>
            <a:fillRect/>
          </a:stretch>
        </p:blipFill>
        <p:spPr>
          <a:xfrm>
            <a:off x="6758940" y="2002790"/>
            <a:ext cx="3216275" cy="445452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flythrough dir="out"/>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222" name=""/>
        <p:cNvGrpSpPr/>
        <p:nvPr/>
      </p:nvGrpSpPr>
      <p:grpSpPr>
        <a:xfrm>
          <a:off x="0" y="0"/>
          <a:ext cx="0" cy="0"/>
          <a:chOff x="0" y="0"/>
          <a:chExt cx="0" cy="0"/>
        </a:xfrm>
      </p:grpSpPr>
      <p:grpSp>
        <p:nvGrpSpPr>
          <p:cNvPr id="223" name="组合 247"/>
          <p:cNvGrpSpPr/>
          <p:nvPr/>
        </p:nvGrpSpPr>
        <p:grpSpPr>
          <a:xfrm>
            <a:off x="1033780" y="1739265"/>
            <a:ext cx="10339070" cy="4725035"/>
            <a:chOff x="2380903" y="2300699"/>
            <a:chExt cx="3559276" cy="3600662"/>
          </a:xfrm>
        </p:grpSpPr>
        <p:sp>
          <p:nvSpPr>
            <p:cNvPr id="1049332" name="圆角矩形 248"/>
            <p:cNvSpPr/>
            <p:nvPr/>
          </p:nvSpPr>
          <p:spPr>
            <a:xfrm>
              <a:off x="2471738" y="2443163"/>
              <a:ext cx="3371850" cy="3371850"/>
            </a:xfrm>
            <a:prstGeom prst="roundRect">
              <a:avLst>
                <a:gd name="adj" fmla="val 6921"/>
              </a:avLst>
            </a:prstGeom>
            <a:noFill/>
            <a:ln w="3810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useBgFill="1">
          <p:nvSpPr>
            <p:cNvPr id="1049333" name="矩形 249"/>
            <p:cNvSpPr/>
            <p:nvPr/>
          </p:nvSpPr>
          <p:spPr>
            <a:xfrm>
              <a:off x="2912602" y="2300699"/>
              <a:ext cx="2490121" cy="2428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useBgFill="1">
          <p:nvSpPr>
            <p:cNvPr id="1049334" name="矩形 250"/>
            <p:cNvSpPr/>
            <p:nvPr/>
          </p:nvSpPr>
          <p:spPr>
            <a:xfrm>
              <a:off x="2912602" y="5658473"/>
              <a:ext cx="2490121" cy="2428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useBgFill="1">
          <p:nvSpPr>
            <p:cNvPr id="1049335" name="矩形 251"/>
            <p:cNvSpPr/>
            <p:nvPr/>
          </p:nvSpPr>
          <p:spPr>
            <a:xfrm>
              <a:off x="2380903" y="3136305"/>
              <a:ext cx="194073" cy="194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useBgFill="1">
          <p:nvSpPr>
            <p:cNvPr id="1049336" name="矩形 252"/>
            <p:cNvSpPr/>
            <p:nvPr/>
          </p:nvSpPr>
          <p:spPr>
            <a:xfrm>
              <a:off x="5746106" y="3136305"/>
              <a:ext cx="194073" cy="194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1049337" name="文本框 253"/>
          <p:cNvSpPr txBox="true"/>
          <p:nvPr/>
        </p:nvSpPr>
        <p:spPr>
          <a:xfrm>
            <a:off x="1625600" y="2140585"/>
            <a:ext cx="5113655" cy="3928110"/>
          </a:xfrm>
          <a:prstGeom prst="rect">
            <a:avLst/>
          </a:prstGeom>
          <a:noFill/>
        </p:spPr>
        <p:txBody>
          <a:bodyPr wrap="square" rtlCol="0">
            <a:spAutoFit/>
          </a:bodyPr>
          <a:lstStyle>
            <a:defPPr>
              <a:defRPr lang="zh-CN"/>
            </a:defPPr>
            <a:lvl1pPr>
              <a:defRPr sz="3200">
                <a:solidFill>
                  <a:schemeClr val="bg1"/>
                </a:solidFill>
                <a:latin typeface="汉仪菱心体简" panose="02010609000101010101" pitchFamily="49" charset="-122"/>
                <a:ea typeface="汉仪菱心体简" panose="02010609000101010101" pitchFamily="49" charset="-122"/>
              </a:defRPr>
            </a:lvl1pPr>
          </a:lstStyle>
          <a:p>
            <a:pPr algn="l">
              <a:lnSpc>
                <a:spcPct val="120000"/>
              </a:lnSpc>
            </a:pPr>
            <a:r>
              <a:rPr lang="en-US" altLang="zh-CN" sz="2400"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rPr>
              <a:t>     </a:t>
            </a:r>
            <a:r>
              <a:rPr lang="en-US" altLang="zh-CN" sz="2400" b="1" dirty="0">
                <a:solidFill>
                  <a:srgbClr val="FF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rPr>
              <a:t> </a:t>
            </a:r>
            <a:r>
              <a:rPr lang="zh-CN" altLang="en-US" sz="2600" b="1" noProof="0" dirty="0" smtClean="0">
                <a:ln>
                  <a:noFill/>
                </a:ln>
                <a:solidFill>
                  <a:srgbClr val="FFFFFF"/>
                </a:solidFill>
                <a:effectLst/>
                <a:uLnTx/>
                <a:uFillTx/>
                <a:latin typeface="楷体" panose="02010609060101010101" pitchFamily="49" charset="-122"/>
                <a:ea typeface="楷体" panose="02010609060101010101" pitchFamily="49" charset="-122"/>
                <a:cs typeface="楷体" panose="02010609060101010101" pitchFamily="49" charset="-122"/>
                <a:sym typeface="+mn-ea"/>
              </a:rPr>
              <a:t>本《计算细则》适用于沈阳市行政区域内装配式建筑的装配率计算，同时《计算细则》中内容结合了国家标准</a:t>
            </a:r>
            <a:r>
              <a:rPr lang="zh-CN" altLang="en-US" sz="2600" b="1" noProof="0" dirty="0" smtClean="0">
                <a:ln>
                  <a:noFill/>
                </a:ln>
                <a:solidFill>
                  <a:srgbClr val="FFFF00"/>
                </a:solidFill>
                <a:effectLst/>
                <a:uLnTx/>
                <a:uFillTx/>
                <a:latin typeface="楷体" panose="02010609060101010101" pitchFamily="49" charset="-122"/>
                <a:ea typeface="楷体" panose="02010609060101010101" pitchFamily="49" charset="-122"/>
                <a:cs typeface="楷体" panose="02010609060101010101" pitchFamily="49" charset="-122"/>
                <a:sym typeface="+mn-ea"/>
              </a:rPr>
              <a:t>《装配式建筑评价标准》GB/T 51129</a:t>
            </a:r>
            <a:r>
              <a:rPr lang="zh-CN" altLang="en-US" sz="2600" b="1" noProof="0" dirty="0" smtClean="0">
                <a:ln>
                  <a:noFill/>
                </a:ln>
                <a:solidFill>
                  <a:srgbClr val="FFFFFF"/>
                </a:solidFill>
                <a:effectLst/>
                <a:uLnTx/>
                <a:uFillTx/>
                <a:latin typeface="楷体" panose="02010609060101010101" pitchFamily="49" charset="-122"/>
                <a:ea typeface="楷体" panose="02010609060101010101" pitchFamily="49" charset="-122"/>
                <a:cs typeface="楷体" panose="02010609060101010101" pitchFamily="49" charset="-122"/>
                <a:sym typeface="+mn-ea"/>
              </a:rPr>
              <a:t>中相关要求。本《计算细则》未包含的情况，应通过专家委员会专项评审确定具体计算方法。</a:t>
            </a:r>
            <a:endParaRPr lang="en-US" altLang="zh-CN" sz="2600" dirty="0">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224" name="组合 1"/>
          <p:cNvGrpSpPr/>
          <p:nvPr/>
        </p:nvGrpSpPr>
        <p:grpSpPr>
          <a:xfrm>
            <a:off x="141769" y="191472"/>
            <a:ext cx="5280452" cy="1561128"/>
            <a:chOff x="141769" y="191472"/>
            <a:chExt cx="5280452" cy="1561128"/>
          </a:xfrm>
        </p:grpSpPr>
        <p:sp>
          <p:nvSpPr>
            <p:cNvPr id="1049338" name="任意多边形 2"/>
            <p:cNvSpPr/>
            <p:nvPr/>
          </p:nvSpPr>
          <p:spPr>
            <a:xfrm rot="20047423">
              <a:off x="141769" y="328673"/>
              <a:ext cx="1285965" cy="1285965"/>
            </a:xfrm>
            <a:custGeom>
              <a:avLst/>
              <a:gdLst>
                <a:gd name="connsiteX0" fmla="*/ 813009 w 1626018"/>
                <a:gd name="connsiteY0" fmla="*/ 0 h 1626018"/>
                <a:gd name="connsiteX1" fmla="*/ 1626018 w 1626018"/>
                <a:gd name="connsiteY1" fmla="*/ 813009 h 1626018"/>
                <a:gd name="connsiteX2" fmla="*/ 813009 w 1626018"/>
                <a:gd name="connsiteY2" fmla="*/ 1626018 h 1626018"/>
                <a:gd name="connsiteX3" fmla="*/ 0 w 1626018"/>
                <a:gd name="connsiteY3" fmla="*/ 813009 h 1626018"/>
                <a:gd name="connsiteX4" fmla="*/ 16518 w 1626018"/>
                <a:gd name="connsiteY4" fmla="*/ 649159 h 1626018"/>
                <a:gd name="connsiteX5" fmla="*/ 61099 w 1626018"/>
                <a:gd name="connsiteY5" fmla="*/ 505541 h 1626018"/>
                <a:gd name="connsiteX6" fmla="*/ 200468 w 1626018"/>
                <a:gd name="connsiteY6" fmla="*/ 575867 h 1626018"/>
                <a:gd name="connsiteX7" fmla="*/ 168041 w 1626018"/>
                <a:gd name="connsiteY7" fmla="*/ 680330 h 1626018"/>
                <a:gd name="connsiteX8" fmla="*/ 154666 w 1626018"/>
                <a:gd name="connsiteY8" fmla="*/ 813009 h 1626018"/>
                <a:gd name="connsiteX9" fmla="*/ 813009 w 1626018"/>
                <a:gd name="connsiteY9" fmla="*/ 1471352 h 1626018"/>
                <a:gd name="connsiteX10" fmla="*/ 1471352 w 1626018"/>
                <a:gd name="connsiteY10" fmla="*/ 813009 h 1626018"/>
                <a:gd name="connsiteX11" fmla="*/ 813009 w 1626018"/>
                <a:gd name="connsiteY11" fmla="*/ 154666 h 1626018"/>
                <a:gd name="connsiteX12" fmla="*/ 267101 w 1626018"/>
                <a:gd name="connsiteY12" fmla="*/ 444923 h 1626018"/>
                <a:gd name="connsiteX13" fmla="*/ 254892 w 1626018"/>
                <a:gd name="connsiteY13" fmla="*/ 467416 h 1626018"/>
                <a:gd name="connsiteX14" fmla="*/ 117369 w 1626018"/>
                <a:gd name="connsiteY14" fmla="*/ 398022 h 1626018"/>
                <a:gd name="connsiteX15" fmla="*/ 138849 w 1626018"/>
                <a:gd name="connsiteY15" fmla="*/ 358448 h 1626018"/>
                <a:gd name="connsiteX16" fmla="*/ 813009 w 1626018"/>
                <a:gd name="connsiteY16" fmla="*/ 0 h 1626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6018" h="1626018">
                  <a:moveTo>
                    <a:pt x="813009" y="0"/>
                  </a:moveTo>
                  <a:cubicBezTo>
                    <a:pt x="1262022" y="0"/>
                    <a:pt x="1626018" y="363997"/>
                    <a:pt x="1626018" y="813009"/>
                  </a:cubicBezTo>
                  <a:cubicBezTo>
                    <a:pt x="1626018" y="1262022"/>
                    <a:pt x="1262022" y="1626018"/>
                    <a:pt x="813009" y="1626018"/>
                  </a:cubicBezTo>
                  <a:cubicBezTo>
                    <a:pt x="363997" y="1626018"/>
                    <a:pt x="0" y="1262022"/>
                    <a:pt x="0" y="813009"/>
                  </a:cubicBezTo>
                  <a:cubicBezTo>
                    <a:pt x="0" y="756883"/>
                    <a:pt x="5688" y="702084"/>
                    <a:pt x="16518" y="649159"/>
                  </a:cubicBezTo>
                  <a:lnTo>
                    <a:pt x="61099" y="505541"/>
                  </a:lnTo>
                  <a:lnTo>
                    <a:pt x="200468" y="575867"/>
                  </a:lnTo>
                  <a:lnTo>
                    <a:pt x="168041" y="680330"/>
                  </a:lnTo>
                  <a:cubicBezTo>
                    <a:pt x="159271" y="723187"/>
                    <a:pt x="154666" y="767560"/>
                    <a:pt x="154666" y="813009"/>
                  </a:cubicBezTo>
                  <a:cubicBezTo>
                    <a:pt x="154666" y="1176602"/>
                    <a:pt x="449417" y="1471352"/>
                    <a:pt x="813009" y="1471352"/>
                  </a:cubicBezTo>
                  <a:cubicBezTo>
                    <a:pt x="1176602" y="1471352"/>
                    <a:pt x="1471352" y="1176602"/>
                    <a:pt x="1471352" y="813009"/>
                  </a:cubicBezTo>
                  <a:cubicBezTo>
                    <a:pt x="1471352" y="449417"/>
                    <a:pt x="1176602" y="154666"/>
                    <a:pt x="813009" y="154666"/>
                  </a:cubicBezTo>
                  <a:cubicBezTo>
                    <a:pt x="585764" y="154666"/>
                    <a:pt x="385410" y="269803"/>
                    <a:pt x="267101" y="444923"/>
                  </a:cubicBezTo>
                  <a:lnTo>
                    <a:pt x="254892" y="467416"/>
                  </a:lnTo>
                  <a:lnTo>
                    <a:pt x="117369" y="398022"/>
                  </a:lnTo>
                  <a:lnTo>
                    <a:pt x="138849" y="358448"/>
                  </a:lnTo>
                  <a:cubicBezTo>
                    <a:pt x="284953" y="142186"/>
                    <a:pt x="532376" y="0"/>
                    <a:pt x="813009" y="0"/>
                  </a:cubicBezTo>
                  <a:close/>
                </a:path>
              </a:pathLst>
            </a:cu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225" name="组合 3"/>
            <p:cNvGrpSpPr/>
            <p:nvPr/>
          </p:nvGrpSpPr>
          <p:grpSpPr>
            <a:xfrm>
              <a:off x="288624" y="191472"/>
              <a:ext cx="5133597" cy="1561128"/>
              <a:chOff x="288624" y="191472"/>
              <a:chExt cx="5133597" cy="1561128"/>
            </a:xfrm>
          </p:grpSpPr>
          <p:sp>
            <p:nvSpPr>
              <p:cNvPr id="1049339" name="任意多边形 4"/>
              <p:cNvSpPr/>
              <p:nvPr/>
            </p:nvSpPr>
            <p:spPr>
              <a:xfrm>
                <a:off x="784752" y="191472"/>
                <a:ext cx="4637469" cy="975705"/>
              </a:xfrm>
              <a:custGeom>
                <a:avLst/>
                <a:gdLst>
                  <a:gd name="connsiteX0" fmla="*/ 0 w 5863772"/>
                  <a:gd name="connsiteY0" fmla="*/ 0 h 1233714"/>
                  <a:gd name="connsiteX1" fmla="*/ 1045029 w 5863772"/>
                  <a:gd name="connsiteY1" fmla="*/ 0 h 1233714"/>
                  <a:gd name="connsiteX2" fmla="*/ 1683658 w 5863772"/>
                  <a:gd name="connsiteY2" fmla="*/ 435429 h 1233714"/>
                  <a:gd name="connsiteX3" fmla="*/ 2547939 w 5863772"/>
                  <a:gd name="connsiteY3" fmla="*/ 435429 h 1233714"/>
                  <a:gd name="connsiteX4" fmla="*/ 2615669 w 5863772"/>
                  <a:gd name="connsiteY4" fmla="*/ 544285 h 1233714"/>
                  <a:gd name="connsiteX5" fmla="*/ 4147501 w 5863772"/>
                  <a:gd name="connsiteY5" fmla="*/ 544285 h 1233714"/>
                  <a:gd name="connsiteX6" fmla="*/ 4215232 w 5863772"/>
                  <a:gd name="connsiteY6" fmla="*/ 435429 h 1233714"/>
                  <a:gd name="connsiteX7" fmla="*/ 5123543 w 5863772"/>
                  <a:gd name="connsiteY7" fmla="*/ 435429 h 1233714"/>
                  <a:gd name="connsiteX8" fmla="*/ 5863772 w 5863772"/>
                  <a:gd name="connsiteY8" fmla="*/ 1233714 h 1233714"/>
                  <a:gd name="connsiteX9" fmla="*/ 5259842 w 5863772"/>
                  <a:gd name="connsiteY9" fmla="*/ 1233714 h 1233714"/>
                  <a:gd name="connsiteX10" fmla="*/ 5239204 w 5863772"/>
                  <a:gd name="connsiteY10" fmla="*/ 1151164 h 1233714"/>
                  <a:gd name="connsiteX11" fmla="*/ 4737554 w 5863772"/>
                  <a:gd name="connsiteY11" fmla="*/ 1151164 h 1233714"/>
                  <a:gd name="connsiteX12" fmla="*/ 4716917 w 5863772"/>
                  <a:gd name="connsiteY12" fmla="*/ 1233714 h 1233714"/>
                  <a:gd name="connsiteX13" fmla="*/ 846179 w 5863772"/>
                  <a:gd name="connsiteY13" fmla="*/ 1233714 h 1233714"/>
                  <a:gd name="connsiteX14" fmla="*/ 867384 w 5863772"/>
                  <a:gd name="connsiteY14" fmla="*/ 1165404 h 1233714"/>
                  <a:gd name="connsiteX15" fmla="*/ 885371 w 5863772"/>
                  <a:gd name="connsiteY15" fmla="*/ 986971 h 1233714"/>
                  <a:gd name="connsiteX16" fmla="*/ 0 w 5863772"/>
                  <a:gd name="connsiteY16" fmla="*/ 101600 h 1233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63772" h="1233714">
                    <a:moveTo>
                      <a:pt x="0" y="0"/>
                    </a:moveTo>
                    <a:lnTo>
                      <a:pt x="1045029" y="0"/>
                    </a:lnTo>
                    <a:lnTo>
                      <a:pt x="1683658" y="435429"/>
                    </a:lnTo>
                    <a:lnTo>
                      <a:pt x="2547939" y="435429"/>
                    </a:lnTo>
                    <a:lnTo>
                      <a:pt x="2615669" y="544285"/>
                    </a:lnTo>
                    <a:lnTo>
                      <a:pt x="4147501" y="544285"/>
                    </a:lnTo>
                    <a:lnTo>
                      <a:pt x="4215232" y="435429"/>
                    </a:lnTo>
                    <a:lnTo>
                      <a:pt x="5123543" y="435429"/>
                    </a:lnTo>
                    <a:lnTo>
                      <a:pt x="5863772" y="1233714"/>
                    </a:lnTo>
                    <a:lnTo>
                      <a:pt x="5259842" y="1233714"/>
                    </a:lnTo>
                    <a:lnTo>
                      <a:pt x="5239204" y="1151164"/>
                    </a:lnTo>
                    <a:lnTo>
                      <a:pt x="4737554" y="1151164"/>
                    </a:lnTo>
                    <a:lnTo>
                      <a:pt x="4716917" y="1233714"/>
                    </a:lnTo>
                    <a:lnTo>
                      <a:pt x="846179" y="1233714"/>
                    </a:lnTo>
                    <a:lnTo>
                      <a:pt x="867384" y="1165404"/>
                    </a:lnTo>
                    <a:cubicBezTo>
                      <a:pt x="879178" y="1107769"/>
                      <a:pt x="885371" y="1048093"/>
                      <a:pt x="885371" y="986971"/>
                    </a:cubicBezTo>
                    <a:cubicBezTo>
                      <a:pt x="885371" y="497994"/>
                      <a:pt x="488977" y="101600"/>
                      <a:pt x="0" y="101600"/>
                    </a:cubicBezTo>
                    <a:close/>
                  </a:path>
                </a:pathLst>
              </a:custGeom>
              <a:noFill/>
              <a:ln w="3810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40" name="任意多边形 5"/>
              <p:cNvSpPr/>
              <p:nvPr/>
            </p:nvSpPr>
            <p:spPr>
              <a:xfrm>
                <a:off x="784752" y="1300568"/>
                <a:ext cx="4637469" cy="452032"/>
              </a:xfrm>
              <a:custGeom>
                <a:avLst/>
                <a:gdLst>
                  <a:gd name="connsiteX0" fmla="*/ 777375 w 5863772"/>
                  <a:gd name="connsiteY0" fmla="*/ 0 h 571564"/>
                  <a:gd name="connsiteX1" fmla="*/ 2715369 w 5863772"/>
                  <a:gd name="connsiteY1" fmla="*/ 0 h 571564"/>
                  <a:gd name="connsiteX2" fmla="*/ 2836777 w 5863772"/>
                  <a:gd name="connsiteY2" fmla="*/ 112079 h 571564"/>
                  <a:gd name="connsiteX3" fmla="*/ 4304640 w 5863772"/>
                  <a:gd name="connsiteY3" fmla="*/ 112079 h 571564"/>
                  <a:gd name="connsiteX4" fmla="*/ 4426049 w 5863772"/>
                  <a:gd name="connsiteY4" fmla="*/ 0 h 571564"/>
                  <a:gd name="connsiteX5" fmla="*/ 5863772 w 5863772"/>
                  <a:gd name="connsiteY5" fmla="*/ 0 h 571564"/>
                  <a:gd name="connsiteX6" fmla="*/ 5863772 w 5863772"/>
                  <a:gd name="connsiteY6" fmla="*/ 371992 h 571564"/>
                  <a:gd name="connsiteX7" fmla="*/ 5233862 w 5863772"/>
                  <a:gd name="connsiteY7" fmla="*/ 371992 h 571564"/>
                  <a:gd name="connsiteX8" fmla="*/ 5017678 w 5863772"/>
                  <a:gd name="connsiteY8" fmla="*/ 571564 h 571564"/>
                  <a:gd name="connsiteX9" fmla="*/ 4397577 w 5863772"/>
                  <a:gd name="connsiteY9" fmla="*/ 571564 h 571564"/>
                  <a:gd name="connsiteX10" fmla="*/ 4107589 w 5863772"/>
                  <a:gd name="connsiteY10" fmla="*/ 303860 h 571564"/>
                  <a:gd name="connsiteX11" fmla="*/ 1756183 w 5863772"/>
                  <a:gd name="connsiteY11" fmla="*/ 303860 h 571564"/>
                  <a:gd name="connsiteX12" fmla="*/ 1466196 w 5863772"/>
                  <a:gd name="connsiteY12" fmla="*/ 571564 h 571564"/>
                  <a:gd name="connsiteX13" fmla="*/ 151787 w 5863772"/>
                  <a:gd name="connsiteY13" fmla="*/ 571564 h 571564"/>
                  <a:gd name="connsiteX14" fmla="*/ 0 w 5863772"/>
                  <a:gd name="connsiteY14" fmla="*/ 475220 h 571564"/>
                  <a:gd name="connsiteX15" fmla="*/ 0 w 5863772"/>
                  <a:gd name="connsiteY15" fmla="*/ 469963 h 571564"/>
                  <a:gd name="connsiteX16" fmla="*/ 734164 w 5863772"/>
                  <a:gd name="connsiteY16" fmla="*/ 79612 h 571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63772" h="571564">
                    <a:moveTo>
                      <a:pt x="777375" y="0"/>
                    </a:moveTo>
                    <a:lnTo>
                      <a:pt x="2715369" y="0"/>
                    </a:lnTo>
                    <a:lnTo>
                      <a:pt x="2836777" y="112079"/>
                    </a:lnTo>
                    <a:lnTo>
                      <a:pt x="4304640" y="112079"/>
                    </a:lnTo>
                    <a:lnTo>
                      <a:pt x="4426049" y="0"/>
                    </a:lnTo>
                    <a:lnTo>
                      <a:pt x="5863772" y="0"/>
                    </a:lnTo>
                    <a:lnTo>
                      <a:pt x="5863772" y="371992"/>
                    </a:lnTo>
                    <a:lnTo>
                      <a:pt x="5233862" y="371992"/>
                    </a:lnTo>
                    <a:lnTo>
                      <a:pt x="5017678" y="571564"/>
                    </a:lnTo>
                    <a:lnTo>
                      <a:pt x="4397577" y="571564"/>
                    </a:lnTo>
                    <a:lnTo>
                      <a:pt x="4107589" y="303860"/>
                    </a:lnTo>
                    <a:lnTo>
                      <a:pt x="1756183" y="303860"/>
                    </a:lnTo>
                    <a:lnTo>
                      <a:pt x="1466196" y="571564"/>
                    </a:lnTo>
                    <a:lnTo>
                      <a:pt x="151787" y="571564"/>
                    </a:lnTo>
                    <a:lnTo>
                      <a:pt x="0" y="475220"/>
                    </a:lnTo>
                    <a:lnTo>
                      <a:pt x="0" y="469963"/>
                    </a:lnTo>
                    <a:cubicBezTo>
                      <a:pt x="305611" y="469963"/>
                      <a:pt x="575056" y="315122"/>
                      <a:pt x="734164" y="79612"/>
                    </a:cubicBezTo>
                    <a:close/>
                  </a:path>
                </a:pathLst>
              </a:custGeom>
              <a:noFill/>
              <a:ln w="28575">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useBgFill="1">
            <p:nvSpPr>
              <p:cNvPr id="1049341" name="任意多边形 6"/>
              <p:cNvSpPr/>
              <p:nvPr/>
            </p:nvSpPr>
            <p:spPr>
              <a:xfrm>
                <a:off x="4228417" y="471270"/>
                <a:ext cx="482113" cy="140616"/>
              </a:xfrm>
              <a:custGeom>
                <a:avLst/>
                <a:gdLst>
                  <a:gd name="connsiteX0" fmla="*/ 0 w 609600"/>
                  <a:gd name="connsiteY0" fmla="*/ 0 h 177800"/>
                  <a:gd name="connsiteX1" fmla="*/ 609600 w 609600"/>
                  <a:gd name="connsiteY1" fmla="*/ 0 h 177800"/>
                  <a:gd name="connsiteX2" fmla="*/ 609600 w 609600"/>
                  <a:gd name="connsiteY2" fmla="*/ 139246 h 177800"/>
                  <a:gd name="connsiteX3" fmla="*/ 497568 w 609600"/>
                  <a:gd name="connsiteY3" fmla="*/ 139246 h 177800"/>
                  <a:gd name="connsiteX4" fmla="*/ 497568 w 609600"/>
                  <a:gd name="connsiteY4" fmla="*/ 177800 h 177800"/>
                  <a:gd name="connsiteX5" fmla="*/ 0 w 609600"/>
                  <a:gd name="connsiteY5" fmla="*/ 177800 h 17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 h="177800">
                    <a:moveTo>
                      <a:pt x="0" y="0"/>
                    </a:moveTo>
                    <a:lnTo>
                      <a:pt x="609600" y="0"/>
                    </a:lnTo>
                    <a:lnTo>
                      <a:pt x="609600" y="139246"/>
                    </a:lnTo>
                    <a:lnTo>
                      <a:pt x="497568" y="139246"/>
                    </a:lnTo>
                    <a:lnTo>
                      <a:pt x="497568" y="177800"/>
                    </a:lnTo>
                    <a:lnTo>
                      <a:pt x="0" y="177800"/>
                    </a:lnTo>
                    <a:close/>
                  </a:path>
                </a:pathLst>
              </a:custGeom>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42" name="椭圆 7"/>
              <p:cNvSpPr/>
              <p:nvPr/>
            </p:nvSpPr>
            <p:spPr>
              <a:xfrm>
                <a:off x="467673" y="654577"/>
                <a:ext cx="634158" cy="634158"/>
              </a:xfrm>
              <a:prstGeom prst="ellipse">
                <a:avLst/>
              </a:prstGeom>
              <a:no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226" name="组合 8"/>
              <p:cNvGrpSpPr/>
              <p:nvPr/>
            </p:nvGrpSpPr>
            <p:grpSpPr>
              <a:xfrm>
                <a:off x="288624" y="475527"/>
                <a:ext cx="992256" cy="992256"/>
                <a:chOff x="813435" y="4187372"/>
                <a:chExt cx="1292678" cy="1292678"/>
              </a:xfrm>
              <a:noFill/>
            </p:grpSpPr>
            <p:sp>
              <p:nvSpPr>
                <p:cNvPr id="1049343" name="圆角矩形 9"/>
                <p:cNvSpPr/>
                <p:nvPr/>
              </p:nvSpPr>
              <p:spPr>
                <a:xfrm rot="-5400000">
                  <a:off x="878114" y="4746172"/>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44" name="圆角矩形 10"/>
                <p:cNvSpPr/>
                <p:nvPr/>
              </p:nvSpPr>
              <p:spPr>
                <a:xfrm rot="-4500000">
                  <a:off x="897155" y="4601544"/>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45" name="圆角矩形 11"/>
                <p:cNvSpPr/>
                <p:nvPr/>
              </p:nvSpPr>
              <p:spPr>
                <a:xfrm rot="-3600000">
                  <a:off x="952979" y="4466772"/>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46" name="圆角矩形 12"/>
                <p:cNvSpPr/>
                <p:nvPr/>
              </p:nvSpPr>
              <p:spPr>
                <a:xfrm rot="-2700000">
                  <a:off x="1041783" y="4351041"/>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47" name="圆角矩形 13"/>
                <p:cNvSpPr/>
                <p:nvPr/>
              </p:nvSpPr>
              <p:spPr>
                <a:xfrm rot="-1800000">
                  <a:off x="1157514" y="4262237"/>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48" name="圆角矩形 14"/>
                <p:cNvSpPr/>
                <p:nvPr/>
              </p:nvSpPr>
              <p:spPr>
                <a:xfrm rot="-900000">
                  <a:off x="1292286" y="4206412"/>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49" name="圆角矩形 15"/>
                <p:cNvSpPr/>
                <p:nvPr/>
              </p:nvSpPr>
              <p:spPr>
                <a:xfrm>
                  <a:off x="1436914" y="4187372"/>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50" name="圆角矩形 16"/>
                <p:cNvSpPr/>
                <p:nvPr/>
              </p:nvSpPr>
              <p:spPr>
                <a:xfrm rot="900000">
                  <a:off x="1581542" y="4206412"/>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51" name="圆角矩形 17"/>
                <p:cNvSpPr/>
                <p:nvPr/>
              </p:nvSpPr>
              <p:spPr>
                <a:xfrm rot="1800000">
                  <a:off x="1716314" y="4262237"/>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52" name="圆角矩形 18"/>
                <p:cNvSpPr/>
                <p:nvPr/>
              </p:nvSpPr>
              <p:spPr>
                <a:xfrm rot="2700000">
                  <a:off x="1832045" y="4351041"/>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53" name="圆角矩形 19"/>
                <p:cNvSpPr/>
                <p:nvPr/>
              </p:nvSpPr>
              <p:spPr>
                <a:xfrm rot="3600000">
                  <a:off x="1920849" y="4466772"/>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54" name="圆角矩形 20"/>
                <p:cNvSpPr/>
                <p:nvPr/>
              </p:nvSpPr>
              <p:spPr>
                <a:xfrm rot="4500000">
                  <a:off x="1976673" y="4601544"/>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55" name="圆角矩形 21"/>
                <p:cNvSpPr/>
                <p:nvPr/>
              </p:nvSpPr>
              <p:spPr>
                <a:xfrm rot="5400000">
                  <a:off x="1995714" y="4746172"/>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56" name="圆角矩形 22"/>
                <p:cNvSpPr/>
                <p:nvPr/>
              </p:nvSpPr>
              <p:spPr>
                <a:xfrm rot="6300000">
                  <a:off x="1976673" y="4890800"/>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57" name="圆角矩形 23"/>
                <p:cNvSpPr/>
                <p:nvPr/>
              </p:nvSpPr>
              <p:spPr>
                <a:xfrm rot="7200000">
                  <a:off x="1920849" y="5025572"/>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58" name="圆角矩形 24"/>
                <p:cNvSpPr/>
                <p:nvPr/>
              </p:nvSpPr>
              <p:spPr>
                <a:xfrm rot="8100000">
                  <a:off x="1832045" y="5141303"/>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59" name="圆角矩形 25"/>
                <p:cNvSpPr/>
                <p:nvPr/>
              </p:nvSpPr>
              <p:spPr>
                <a:xfrm rot="9000000">
                  <a:off x="1716314" y="5230107"/>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60" name="圆角矩形 26"/>
                <p:cNvSpPr/>
                <p:nvPr/>
              </p:nvSpPr>
              <p:spPr>
                <a:xfrm rot="9900000">
                  <a:off x="1581542" y="5285931"/>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61" name="圆角矩形 27"/>
                <p:cNvSpPr/>
                <p:nvPr/>
              </p:nvSpPr>
              <p:spPr>
                <a:xfrm rot="10800000">
                  <a:off x="1436914" y="5304972"/>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62" name="圆角矩形 28"/>
                <p:cNvSpPr/>
                <p:nvPr/>
              </p:nvSpPr>
              <p:spPr>
                <a:xfrm rot="11700000">
                  <a:off x="1292286" y="5285931"/>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63" name="圆角矩形 29"/>
                <p:cNvSpPr/>
                <p:nvPr/>
              </p:nvSpPr>
              <p:spPr>
                <a:xfrm rot="12600000">
                  <a:off x="1157514" y="5230107"/>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64" name="圆角矩形 30"/>
                <p:cNvSpPr/>
                <p:nvPr/>
              </p:nvSpPr>
              <p:spPr>
                <a:xfrm rot="13500000">
                  <a:off x="1041783" y="5141303"/>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65" name="圆角矩形 31"/>
                <p:cNvSpPr/>
                <p:nvPr/>
              </p:nvSpPr>
              <p:spPr>
                <a:xfrm rot="14400000">
                  <a:off x="952979" y="5025572"/>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66" name="圆角矩形 32"/>
                <p:cNvSpPr/>
                <p:nvPr/>
              </p:nvSpPr>
              <p:spPr>
                <a:xfrm rot="15300000">
                  <a:off x="897155" y="4890800"/>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1049367" name="任意多边形 34"/>
              <p:cNvSpPr/>
              <p:nvPr/>
            </p:nvSpPr>
            <p:spPr>
              <a:xfrm>
                <a:off x="4246973" y="469257"/>
                <a:ext cx="443330" cy="140616"/>
              </a:xfrm>
              <a:custGeom>
                <a:avLst/>
                <a:gdLst>
                  <a:gd name="connsiteX0" fmla="*/ 0 w 609600"/>
                  <a:gd name="connsiteY0" fmla="*/ 0 h 177800"/>
                  <a:gd name="connsiteX1" fmla="*/ 609600 w 609600"/>
                  <a:gd name="connsiteY1" fmla="*/ 0 h 177800"/>
                  <a:gd name="connsiteX2" fmla="*/ 609600 w 609600"/>
                  <a:gd name="connsiteY2" fmla="*/ 139246 h 177800"/>
                  <a:gd name="connsiteX3" fmla="*/ 497568 w 609600"/>
                  <a:gd name="connsiteY3" fmla="*/ 139246 h 177800"/>
                  <a:gd name="connsiteX4" fmla="*/ 497568 w 609600"/>
                  <a:gd name="connsiteY4" fmla="*/ 177800 h 177800"/>
                  <a:gd name="connsiteX5" fmla="*/ 0 w 609600"/>
                  <a:gd name="connsiteY5" fmla="*/ 177800 h 17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 h="177800">
                    <a:moveTo>
                      <a:pt x="0" y="0"/>
                    </a:moveTo>
                    <a:lnTo>
                      <a:pt x="609600" y="0"/>
                    </a:lnTo>
                    <a:lnTo>
                      <a:pt x="609600" y="139246"/>
                    </a:lnTo>
                    <a:lnTo>
                      <a:pt x="497568" y="139246"/>
                    </a:lnTo>
                    <a:lnTo>
                      <a:pt x="497568" y="177800"/>
                    </a:lnTo>
                    <a:lnTo>
                      <a:pt x="0" y="177800"/>
                    </a:lnTo>
                    <a:close/>
                  </a:path>
                </a:pathLst>
              </a:custGeom>
              <a:solidFill>
                <a:schemeClr val="bg1">
                  <a:lumMod val="75000"/>
                </a:schemeClr>
              </a:solidFill>
              <a:ln w="3810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nvGrpSpPr>
            <p:cNvPr id="227" name="组合 35"/>
            <p:cNvGrpSpPr/>
            <p:nvPr/>
          </p:nvGrpSpPr>
          <p:grpSpPr>
            <a:xfrm>
              <a:off x="626183" y="780063"/>
              <a:ext cx="378259" cy="369903"/>
              <a:chOff x="137478" y="159965"/>
              <a:chExt cx="451977" cy="441992"/>
            </a:xfrm>
          </p:grpSpPr>
          <p:sp>
            <p:nvSpPr>
              <p:cNvPr id="1049368" name="Freeform 60"/>
              <p:cNvSpPr/>
              <p:nvPr/>
            </p:nvSpPr>
            <p:spPr bwMode="auto">
              <a:xfrm>
                <a:off x="137478" y="159965"/>
                <a:ext cx="241407" cy="441992"/>
              </a:xfrm>
              <a:custGeom>
                <a:avLst/>
                <a:gdLst>
                  <a:gd name="T0" fmla="*/ 0 w 1993"/>
                  <a:gd name="T1" fmla="*/ 0 h 3650"/>
                  <a:gd name="T2" fmla="*/ 0 w 1993"/>
                  <a:gd name="T3" fmla="*/ 2147483646 h 3650"/>
                  <a:gd name="T4" fmla="*/ 2147483646 w 1993"/>
                  <a:gd name="T5" fmla="*/ 0 h 3650"/>
                  <a:gd name="T6" fmla="*/ 0 w 1993"/>
                  <a:gd name="T7" fmla="*/ 0 h 365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93" h="3650">
                    <a:moveTo>
                      <a:pt x="0" y="0"/>
                    </a:moveTo>
                    <a:lnTo>
                      <a:pt x="0" y="3650"/>
                    </a:lnTo>
                    <a:lnTo>
                      <a:pt x="1993" y="0"/>
                    </a:lnTo>
                    <a:lnTo>
                      <a:pt x="0" y="0"/>
                    </a:lnTo>
                    <a:close/>
                  </a:path>
                </a:pathLst>
              </a:custGeom>
              <a:solidFill>
                <a:schemeClr val="bg1"/>
              </a:solidFill>
              <a:ln>
                <a:noFill/>
              </a:ln>
            </p:spPr>
            <p:txBody>
              <a:bodyPr/>
              <a:p>
                <a:endParaRPr lang="zh-CN" altLang="en-US"/>
              </a:p>
            </p:txBody>
          </p:sp>
          <p:sp>
            <p:nvSpPr>
              <p:cNvPr id="1049369" name="Freeform 61"/>
              <p:cNvSpPr/>
              <p:nvPr/>
            </p:nvSpPr>
            <p:spPr bwMode="auto">
              <a:xfrm>
                <a:off x="245259" y="191976"/>
                <a:ext cx="344196" cy="409981"/>
              </a:xfrm>
              <a:custGeom>
                <a:avLst/>
                <a:gdLst>
                  <a:gd name="T0" fmla="*/ 2147483646 w 2842"/>
                  <a:gd name="T1" fmla="*/ 0 h 3385"/>
                  <a:gd name="T2" fmla="*/ 2147483646 w 2842"/>
                  <a:gd name="T3" fmla="*/ 2147483646 h 3385"/>
                  <a:gd name="T4" fmla="*/ 2147483646 w 2842"/>
                  <a:gd name="T5" fmla="*/ 2147483646 h 3385"/>
                  <a:gd name="T6" fmla="*/ 2147483646 w 2842"/>
                  <a:gd name="T7" fmla="*/ 2147483646 h 3385"/>
                  <a:gd name="T8" fmla="*/ 0 w 2842"/>
                  <a:gd name="T9" fmla="*/ 2147483646 h 3385"/>
                  <a:gd name="T10" fmla="*/ 2147483646 w 2842"/>
                  <a:gd name="T11" fmla="*/ 2147483646 h 3385"/>
                  <a:gd name="T12" fmla="*/ 2147483646 w 2842"/>
                  <a:gd name="T13" fmla="*/ 2147483646 h 3385"/>
                  <a:gd name="T14" fmla="*/ 2147483646 w 2842"/>
                  <a:gd name="T15" fmla="*/ 2147483646 h 3385"/>
                  <a:gd name="T16" fmla="*/ 2147483646 w 2842"/>
                  <a:gd name="T17" fmla="*/ 2147483646 h 3385"/>
                  <a:gd name="T18" fmla="*/ 2147483646 w 2842"/>
                  <a:gd name="T19" fmla="*/ 0 h 33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842" h="3385">
                    <a:moveTo>
                      <a:pt x="1654" y="0"/>
                    </a:moveTo>
                    <a:lnTo>
                      <a:pt x="1103" y="987"/>
                    </a:lnTo>
                    <a:lnTo>
                      <a:pt x="1552" y="1606"/>
                    </a:lnTo>
                    <a:lnTo>
                      <a:pt x="640" y="1871"/>
                    </a:lnTo>
                    <a:lnTo>
                      <a:pt x="0" y="3012"/>
                    </a:lnTo>
                    <a:lnTo>
                      <a:pt x="1257" y="2565"/>
                    </a:lnTo>
                    <a:lnTo>
                      <a:pt x="1833" y="3385"/>
                    </a:lnTo>
                    <a:lnTo>
                      <a:pt x="1729" y="2414"/>
                    </a:lnTo>
                    <a:lnTo>
                      <a:pt x="2842" y="2034"/>
                    </a:lnTo>
                    <a:lnTo>
                      <a:pt x="1654" y="0"/>
                    </a:lnTo>
                    <a:close/>
                  </a:path>
                </a:pathLst>
              </a:custGeom>
              <a:solidFill>
                <a:schemeClr val="bg1"/>
              </a:solidFill>
              <a:ln>
                <a:noFill/>
              </a:ln>
            </p:spPr>
            <p:txBody>
              <a:bodyPr/>
              <a:p>
                <a:endParaRPr lang="zh-CN" altLang="en-US"/>
              </a:p>
            </p:txBody>
          </p:sp>
        </p:grpSp>
      </p:grpSp>
      <p:sp>
        <p:nvSpPr>
          <p:cNvPr id="1049370" name="文本框 49"/>
          <p:cNvSpPr txBox="true"/>
          <p:nvPr/>
        </p:nvSpPr>
        <p:spPr>
          <a:xfrm>
            <a:off x="1477344" y="648672"/>
            <a:ext cx="3368675" cy="460375"/>
          </a:xfrm>
          <a:prstGeom prst="rect">
            <a:avLst/>
          </a:prstGeom>
          <a:noFill/>
        </p:spPr>
        <p:txBody>
          <a:bodyPr wrap="square" rtlCol="0">
            <a:spAutoFit/>
          </a:bodyPr>
          <a:p>
            <a:pPr algn="l"/>
            <a:r>
              <a:rPr lang="en-US" altLang="zh-CN" sz="2400" b="1" dirty="0">
                <a:solidFill>
                  <a:schemeClr val="bg1"/>
                </a:solidFill>
                <a:effectLst>
                  <a:outerShdw blurRad="38100" dist="38100" dir="2700000" algn="tl">
                    <a:srgbClr val="000000">
                      <a:alpha val="43137"/>
                    </a:srgbClr>
                  </a:outerShdw>
                </a:effectLst>
                <a:latin typeface="汉仪菱心体简" panose="02010609000101010101" pitchFamily="49" charset="-122"/>
                <a:ea typeface="汉仪菱心体简" panose="02010609000101010101" pitchFamily="49" charset="-122"/>
              </a:rPr>
              <a:t>   </a:t>
            </a:r>
            <a:r>
              <a:rPr lang="zh-CN" altLang="en-US" sz="2400" b="1" dirty="0">
                <a:solidFill>
                  <a:schemeClr val="bg1"/>
                </a:solidFill>
                <a:effectLst>
                  <a:outerShdw blurRad="38100" dist="38100" dir="2700000" algn="tl">
                    <a:srgbClr val="000000">
                      <a:alpha val="43137"/>
                    </a:srgbClr>
                  </a:outerShdw>
                </a:effectLst>
                <a:latin typeface="汉仪菱心体简" panose="02010609000101010101" pitchFamily="49" charset="-122"/>
                <a:ea typeface="汉仪菱心体简" panose="02010609000101010101" pitchFamily="49" charset="-122"/>
              </a:rPr>
              <a:t>二、基本原则</a:t>
            </a:r>
            <a:endParaRPr lang="zh-CN" altLang="en-US" sz="2400" b="1" dirty="0">
              <a:solidFill>
                <a:schemeClr val="bg1"/>
              </a:solidFill>
              <a:effectLst>
                <a:outerShdw blurRad="38100" dist="38100" dir="2700000" algn="tl">
                  <a:srgbClr val="000000">
                    <a:alpha val="43137"/>
                  </a:srgbClr>
                </a:outerShdw>
              </a:effectLst>
              <a:latin typeface="汉仪菱心体简" panose="02010609000101010101" pitchFamily="49" charset="-122"/>
              <a:ea typeface="汉仪菱心体简" panose="02010609000101010101" pitchFamily="49" charset="-122"/>
            </a:endParaRPr>
          </a:p>
        </p:txBody>
      </p:sp>
      <p:pic>
        <p:nvPicPr>
          <p:cNvPr id="1" name="图片 0"/>
          <p:cNvPicPr>
            <a:picLocks noChangeAspect="true"/>
          </p:cNvPicPr>
          <p:nvPr/>
        </p:nvPicPr>
        <p:blipFill>
          <a:blip r:embed="rId1"/>
          <a:stretch>
            <a:fillRect/>
          </a:stretch>
        </p:blipFill>
        <p:spPr>
          <a:xfrm>
            <a:off x="7300595" y="2225040"/>
            <a:ext cx="2689860" cy="361188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flythrough dir="out"/>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222" name=""/>
        <p:cNvGrpSpPr/>
        <p:nvPr/>
      </p:nvGrpSpPr>
      <p:grpSpPr>
        <a:xfrm>
          <a:off x="0" y="0"/>
          <a:ext cx="0" cy="0"/>
          <a:chOff x="0" y="0"/>
          <a:chExt cx="0" cy="0"/>
        </a:xfrm>
      </p:grpSpPr>
      <p:grpSp>
        <p:nvGrpSpPr>
          <p:cNvPr id="223" name="组合 247"/>
          <p:cNvGrpSpPr/>
          <p:nvPr/>
        </p:nvGrpSpPr>
        <p:grpSpPr>
          <a:xfrm>
            <a:off x="288925" y="1739265"/>
            <a:ext cx="11668125" cy="4725035"/>
            <a:chOff x="2380903" y="2300699"/>
            <a:chExt cx="3559276" cy="3600662"/>
          </a:xfrm>
        </p:grpSpPr>
        <p:sp>
          <p:nvSpPr>
            <p:cNvPr id="1049332" name="圆角矩形 248"/>
            <p:cNvSpPr/>
            <p:nvPr/>
          </p:nvSpPr>
          <p:spPr>
            <a:xfrm>
              <a:off x="2471738" y="2443163"/>
              <a:ext cx="3371850" cy="3371850"/>
            </a:xfrm>
            <a:prstGeom prst="roundRect">
              <a:avLst>
                <a:gd name="adj" fmla="val 6921"/>
              </a:avLst>
            </a:prstGeom>
            <a:noFill/>
            <a:ln w="3810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useBgFill="1">
          <p:nvSpPr>
            <p:cNvPr id="1049333" name="矩形 249"/>
            <p:cNvSpPr/>
            <p:nvPr/>
          </p:nvSpPr>
          <p:spPr>
            <a:xfrm>
              <a:off x="2912602" y="2300699"/>
              <a:ext cx="2490121" cy="2428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useBgFill="1">
          <p:nvSpPr>
            <p:cNvPr id="1049334" name="矩形 250"/>
            <p:cNvSpPr/>
            <p:nvPr/>
          </p:nvSpPr>
          <p:spPr>
            <a:xfrm>
              <a:off x="2912602" y="5658473"/>
              <a:ext cx="2490121" cy="2428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useBgFill="1">
          <p:nvSpPr>
            <p:cNvPr id="1049335" name="矩形 251"/>
            <p:cNvSpPr/>
            <p:nvPr/>
          </p:nvSpPr>
          <p:spPr>
            <a:xfrm>
              <a:off x="2380903" y="3136305"/>
              <a:ext cx="194073" cy="194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useBgFill="1">
          <p:nvSpPr>
            <p:cNvPr id="1049336" name="矩形 252"/>
            <p:cNvSpPr/>
            <p:nvPr/>
          </p:nvSpPr>
          <p:spPr>
            <a:xfrm>
              <a:off x="5746106" y="3136305"/>
              <a:ext cx="194073" cy="194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1049337" name="文本框 253"/>
          <p:cNvSpPr txBox="true"/>
          <p:nvPr/>
        </p:nvSpPr>
        <p:spPr>
          <a:xfrm>
            <a:off x="925195" y="1943735"/>
            <a:ext cx="10294620" cy="4187190"/>
          </a:xfrm>
          <a:prstGeom prst="rect">
            <a:avLst/>
          </a:prstGeom>
          <a:noFill/>
        </p:spPr>
        <p:txBody>
          <a:bodyPr wrap="square" rtlCol="0">
            <a:spAutoFit/>
          </a:bodyPr>
          <a:lstStyle>
            <a:defPPr>
              <a:defRPr lang="zh-CN"/>
            </a:defPPr>
            <a:lvl1pPr>
              <a:defRPr sz="3200">
                <a:solidFill>
                  <a:schemeClr val="bg1"/>
                </a:solidFill>
                <a:latin typeface="汉仪菱心体简" panose="02010609000101010101" pitchFamily="49" charset="-122"/>
                <a:ea typeface="汉仪菱心体简" panose="02010609000101010101" pitchFamily="49" charset="-122"/>
              </a:defRPr>
            </a:lvl1pPr>
          </a:lstStyle>
          <a:p>
            <a:pPr algn="l">
              <a:lnSpc>
                <a:spcPct val="120000"/>
              </a:lnSpc>
            </a:pPr>
            <a:r>
              <a:rPr lang="en-US" altLang="zh-CN" sz="2400"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rPr>
              <a:t>   </a:t>
            </a:r>
            <a:r>
              <a:rPr lang="zh-CN" altLang="en-US" sz="2200" b="1" noProof="0" dirty="0" smtClean="0">
                <a:ln>
                  <a:noFill/>
                </a:ln>
                <a:solidFill>
                  <a:srgbClr val="FFFF00"/>
                </a:solidFill>
                <a:effectLst/>
                <a:uLnTx/>
                <a:uFillTx/>
                <a:latin typeface="楷体" panose="02010609060101010101" pitchFamily="49" charset="-122"/>
                <a:ea typeface="楷体" panose="02010609060101010101" pitchFamily="49" charset="-122"/>
                <a:cs typeface="楷体" panose="02010609060101010101" pitchFamily="49" charset="-122"/>
                <a:sym typeface="+mn-ea"/>
              </a:rPr>
              <a:t>（一）一般规定部分</a:t>
            </a:r>
            <a:endParaRPr lang="zh-CN" altLang="en-US" sz="2200" b="1" noProof="0" dirty="0" smtClean="0">
              <a:ln>
                <a:noFill/>
              </a:ln>
              <a:effectLst/>
              <a:uLnTx/>
              <a:uFillTx/>
              <a:latin typeface="楷体" panose="02010609060101010101" pitchFamily="49" charset="-122"/>
              <a:ea typeface="楷体" panose="02010609060101010101" pitchFamily="49" charset="-122"/>
              <a:cs typeface="楷体" panose="02010609060101010101" pitchFamily="49" charset="-122"/>
              <a:sym typeface="+mn-ea"/>
            </a:endParaRPr>
          </a:p>
          <a:p>
            <a:pPr algn="l">
              <a:lnSpc>
                <a:spcPct val="120000"/>
              </a:lnSpc>
            </a:pPr>
            <a:r>
              <a:rPr lang="en-US" altLang="zh-CN" sz="2200" b="1" noProof="0" dirty="0" smtClean="0">
                <a:ln>
                  <a:noFill/>
                </a:ln>
                <a:effectLst/>
                <a:uLnTx/>
                <a:uFillTx/>
                <a:latin typeface="楷体" panose="02010609060101010101" pitchFamily="49" charset="-122"/>
                <a:ea typeface="楷体" panose="02010609060101010101" pitchFamily="49" charset="-122"/>
                <a:cs typeface="楷体" panose="02010609060101010101" pitchFamily="49" charset="-122"/>
                <a:sym typeface="+mn-ea"/>
              </a:rPr>
              <a:t>   </a:t>
            </a:r>
            <a:r>
              <a:rPr lang="zh-CN" altLang="en-US" sz="2200" b="1" noProof="0" dirty="0" smtClean="0">
                <a:ln>
                  <a:noFill/>
                </a:ln>
                <a:effectLst/>
                <a:uLnTx/>
                <a:uFillTx/>
                <a:latin typeface="楷体" panose="02010609060101010101" pitchFamily="49" charset="-122"/>
                <a:ea typeface="楷体" panose="02010609060101010101" pitchFamily="49" charset="-122"/>
                <a:cs typeface="楷体" panose="02010609060101010101" pitchFamily="49" charset="-122"/>
                <a:sym typeface="+mn-ea"/>
              </a:rPr>
              <a:t>《计算细则》中“一般规定”部分主要明确了如下内容。</a:t>
            </a:r>
            <a:endParaRPr lang="zh-CN" altLang="en-US" sz="2200" b="1" noProof="0" dirty="0" smtClean="0">
              <a:ln>
                <a:noFill/>
              </a:ln>
              <a:effectLst/>
              <a:uLnTx/>
              <a:uFillTx/>
              <a:latin typeface="楷体" panose="02010609060101010101" pitchFamily="49" charset="-122"/>
              <a:ea typeface="楷体" panose="02010609060101010101" pitchFamily="49" charset="-122"/>
              <a:cs typeface="楷体" panose="02010609060101010101" pitchFamily="49" charset="-122"/>
              <a:sym typeface="+mn-ea"/>
            </a:endParaRPr>
          </a:p>
          <a:p>
            <a:pPr algn="l">
              <a:lnSpc>
                <a:spcPct val="120000"/>
              </a:lnSpc>
            </a:pPr>
            <a:r>
              <a:rPr lang="en-US" altLang="zh-CN" sz="2200" b="1" noProof="0" dirty="0" smtClean="0">
                <a:ln>
                  <a:noFill/>
                </a:ln>
                <a:effectLst/>
                <a:uLnTx/>
                <a:uFillTx/>
                <a:latin typeface="楷体" panose="02010609060101010101" pitchFamily="49" charset="-122"/>
                <a:ea typeface="楷体" panose="02010609060101010101" pitchFamily="49" charset="-122"/>
                <a:cs typeface="楷体" panose="02010609060101010101" pitchFamily="49" charset="-122"/>
                <a:sym typeface="+mn-ea"/>
              </a:rPr>
              <a:t>    </a:t>
            </a:r>
            <a:r>
              <a:rPr lang="zh-CN" altLang="en-US" sz="2200" b="1" noProof="0" dirty="0" smtClean="0">
                <a:ln>
                  <a:noFill/>
                </a:ln>
                <a:effectLst/>
                <a:uLnTx/>
                <a:uFillTx/>
                <a:latin typeface="楷体" panose="02010609060101010101" pitchFamily="49" charset="-122"/>
                <a:ea typeface="楷体" panose="02010609060101010101" pitchFamily="49" charset="-122"/>
                <a:cs typeface="楷体" panose="02010609060101010101" pitchFamily="49" charset="-122"/>
                <a:sym typeface="+mn-ea"/>
              </a:rPr>
              <a:t>1.明确了可不实施装配式建筑的范围</a:t>
            </a:r>
            <a:endParaRPr lang="zh-CN" altLang="en-US" sz="2200" b="1" noProof="0" dirty="0" smtClean="0">
              <a:ln>
                <a:noFill/>
              </a:ln>
              <a:effectLst/>
              <a:uLnTx/>
              <a:uFillTx/>
              <a:latin typeface="楷体" panose="02010609060101010101" pitchFamily="49" charset="-122"/>
              <a:ea typeface="楷体" panose="02010609060101010101" pitchFamily="49" charset="-122"/>
              <a:cs typeface="楷体" panose="02010609060101010101" pitchFamily="49" charset="-122"/>
              <a:sym typeface="+mn-ea"/>
            </a:endParaRPr>
          </a:p>
          <a:p>
            <a:pPr algn="l">
              <a:lnSpc>
                <a:spcPct val="120000"/>
              </a:lnSpc>
            </a:pPr>
            <a:r>
              <a:rPr lang="zh-CN" altLang="en-US" sz="2200" b="1" noProof="0" dirty="0" smtClean="0">
                <a:ln>
                  <a:noFill/>
                </a:ln>
                <a:effectLst/>
                <a:uLnTx/>
                <a:uFillTx/>
                <a:latin typeface="楷体" panose="02010609060101010101" pitchFamily="49" charset="-122"/>
                <a:ea typeface="楷体" panose="02010609060101010101" pitchFamily="49" charset="-122"/>
                <a:cs typeface="楷体" panose="02010609060101010101" pitchFamily="49" charset="-122"/>
                <a:sym typeface="+mn-ea"/>
              </a:rPr>
              <a:t>地上总建筑面积不超过10000m2的房地产开发项目；建设项目中独立设置的构筑物、垃圾房、设备用房、门卫房，不计入容积率的幼儿园、医疗用房、养老用房、社区公共用房、物业用房等配套用房；地上建筑面积总和不超过5000㎡的保障性住房、租赁住房、办公、学校、医院、文化体育场馆、交通、综合体等公共建筑类项目。</a:t>
            </a:r>
            <a:endParaRPr lang="zh-CN" altLang="en-US" sz="2200" b="1" noProof="0" dirty="0" smtClean="0">
              <a:ln>
                <a:noFill/>
              </a:ln>
              <a:effectLst/>
              <a:uLnTx/>
              <a:uFillTx/>
              <a:latin typeface="楷体" panose="02010609060101010101" pitchFamily="49" charset="-122"/>
              <a:ea typeface="楷体" panose="02010609060101010101" pitchFamily="49" charset="-122"/>
              <a:cs typeface="楷体" panose="02010609060101010101" pitchFamily="49" charset="-122"/>
              <a:sym typeface="+mn-ea"/>
            </a:endParaRPr>
          </a:p>
          <a:p>
            <a:pPr algn="l">
              <a:lnSpc>
                <a:spcPct val="120000"/>
              </a:lnSpc>
            </a:pPr>
            <a:r>
              <a:rPr lang="en-US" altLang="zh-CN" sz="2200" b="1" noProof="0" dirty="0" smtClean="0">
                <a:ln>
                  <a:noFill/>
                </a:ln>
                <a:effectLst/>
                <a:uLnTx/>
                <a:uFillTx/>
                <a:latin typeface="楷体" panose="02010609060101010101" pitchFamily="49" charset="-122"/>
                <a:ea typeface="楷体" panose="02010609060101010101" pitchFamily="49" charset="-122"/>
                <a:cs typeface="楷体" panose="02010609060101010101" pitchFamily="49" charset="-122"/>
                <a:sym typeface="+mn-ea"/>
              </a:rPr>
              <a:t>    </a:t>
            </a:r>
            <a:r>
              <a:rPr lang="zh-CN" altLang="en-US" sz="2200" b="1" noProof="0" dirty="0" smtClean="0">
                <a:ln>
                  <a:noFill/>
                </a:ln>
                <a:effectLst/>
                <a:uLnTx/>
                <a:uFillTx/>
                <a:latin typeface="楷体" panose="02010609060101010101" pitchFamily="49" charset="-122"/>
                <a:ea typeface="楷体" panose="02010609060101010101" pitchFamily="49" charset="-122"/>
                <a:cs typeface="楷体" panose="02010609060101010101" pitchFamily="49" charset="-122"/>
                <a:sym typeface="+mn-ea"/>
              </a:rPr>
              <a:t>2.明确了采用新型装配式技术体系等项目装配率如何计算</a:t>
            </a:r>
            <a:endParaRPr lang="zh-CN" altLang="en-US" sz="2200" b="1" noProof="0" dirty="0" smtClean="0">
              <a:ln>
                <a:noFill/>
              </a:ln>
              <a:effectLst/>
              <a:uLnTx/>
              <a:uFillTx/>
              <a:latin typeface="楷体" panose="02010609060101010101" pitchFamily="49" charset="-122"/>
              <a:ea typeface="楷体" panose="02010609060101010101" pitchFamily="49" charset="-122"/>
              <a:cs typeface="楷体" panose="02010609060101010101" pitchFamily="49" charset="-122"/>
              <a:sym typeface="+mn-ea"/>
            </a:endParaRPr>
          </a:p>
          <a:p>
            <a:pPr algn="l">
              <a:lnSpc>
                <a:spcPct val="120000"/>
              </a:lnSpc>
            </a:pPr>
            <a:r>
              <a:rPr lang="zh-CN" altLang="en-US" sz="2200" b="1" noProof="0" dirty="0" smtClean="0">
                <a:ln>
                  <a:noFill/>
                </a:ln>
                <a:effectLst/>
                <a:uLnTx/>
                <a:uFillTx/>
                <a:latin typeface="楷体" panose="02010609060101010101" pitchFamily="49" charset="-122"/>
                <a:ea typeface="楷体" panose="02010609060101010101" pitchFamily="49" charset="-122"/>
                <a:cs typeface="楷体" panose="02010609060101010101" pitchFamily="49" charset="-122"/>
                <a:sym typeface="+mn-ea"/>
              </a:rPr>
              <a:t>采用新型装配式技术体系、造型复杂、建造技术特殊的建设项目的装配率计算，由市城乡建设局组织专家对项目进行技术论证，确定装配率</a:t>
            </a:r>
            <a:endParaRPr lang="zh-CN" altLang="en-US" sz="2200" b="1" noProof="0" dirty="0" smtClean="0">
              <a:ln>
                <a:noFill/>
              </a:ln>
              <a:effectLst/>
              <a:uLnTx/>
              <a:uFillTx/>
              <a:latin typeface="楷体" panose="02010609060101010101" pitchFamily="49" charset="-122"/>
              <a:ea typeface="楷体" panose="02010609060101010101" pitchFamily="49" charset="-122"/>
              <a:cs typeface="楷体" panose="02010609060101010101" pitchFamily="49" charset="-122"/>
              <a:sym typeface="+mn-ea"/>
            </a:endParaRPr>
          </a:p>
        </p:txBody>
      </p:sp>
      <p:grpSp>
        <p:nvGrpSpPr>
          <p:cNvPr id="224" name="组合 1"/>
          <p:cNvGrpSpPr/>
          <p:nvPr/>
        </p:nvGrpSpPr>
        <p:grpSpPr>
          <a:xfrm>
            <a:off x="141769" y="191472"/>
            <a:ext cx="5280452" cy="1561128"/>
            <a:chOff x="141769" y="191472"/>
            <a:chExt cx="5280452" cy="1561128"/>
          </a:xfrm>
        </p:grpSpPr>
        <p:sp>
          <p:nvSpPr>
            <p:cNvPr id="1049338" name="任意多边形 2"/>
            <p:cNvSpPr/>
            <p:nvPr/>
          </p:nvSpPr>
          <p:spPr>
            <a:xfrm rot="20047423">
              <a:off x="141769" y="328673"/>
              <a:ext cx="1285965" cy="1285965"/>
            </a:xfrm>
            <a:custGeom>
              <a:avLst/>
              <a:gdLst>
                <a:gd name="connsiteX0" fmla="*/ 813009 w 1626018"/>
                <a:gd name="connsiteY0" fmla="*/ 0 h 1626018"/>
                <a:gd name="connsiteX1" fmla="*/ 1626018 w 1626018"/>
                <a:gd name="connsiteY1" fmla="*/ 813009 h 1626018"/>
                <a:gd name="connsiteX2" fmla="*/ 813009 w 1626018"/>
                <a:gd name="connsiteY2" fmla="*/ 1626018 h 1626018"/>
                <a:gd name="connsiteX3" fmla="*/ 0 w 1626018"/>
                <a:gd name="connsiteY3" fmla="*/ 813009 h 1626018"/>
                <a:gd name="connsiteX4" fmla="*/ 16518 w 1626018"/>
                <a:gd name="connsiteY4" fmla="*/ 649159 h 1626018"/>
                <a:gd name="connsiteX5" fmla="*/ 61099 w 1626018"/>
                <a:gd name="connsiteY5" fmla="*/ 505541 h 1626018"/>
                <a:gd name="connsiteX6" fmla="*/ 200468 w 1626018"/>
                <a:gd name="connsiteY6" fmla="*/ 575867 h 1626018"/>
                <a:gd name="connsiteX7" fmla="*/ 168041 w 1626018"/>
                <a:gd name="connsiteY7" fmla="*/ 680330 h 1626018"/>
                <a:gd name="connsiteX8" fmla="*/ 154666 w 1626018"/>
                <a:gd name="connsiteY8" fmla="*/ 813009 h 1626018"/>
                <a:gd name="connsiteX9" fmla="*/ 813009 w 1626018"/>
                <a:gd name="connsiteY9" fmla="*/ 1471352 h 1626018"/>
                <a:gd name="connsiteX10" fmla="*/ 1471352 w 1626018"/>
                <a:gd name="connsiteY10" fmla="*/ 813009 h 1626018"/>
                <a:gd name="connsiteX11" fmla="*/ 813009 w 1626018"/>
                <a:gd name="connsiteY11" fmla="*/ 154666 h 1626018"/>
                <a:gd name="connsiteX12" fmla="*/ 267101 w 1626018"/>
                <a:gd name="connsiteY12" fmla="*/ 444923 h 1626018"/>
                <a:gd name="connsiteX13" fmla="*/ 254892 w 1626018"/>
                <a:gd name="connsiteY13" fmla="*/ 467416 h 1626018"/>
                <a:gd name="connsiteX14" fmla="*/ 117369 w 1626018"/>
                <a:gd name="connsiteY14" fmla="*/ 398022 h 1626018"/>
                <a:gd name="connsiteX15" fmla="*/ 138849 w 1626018"/>
                <a:gd name="connsiteY15" fmla="*/ 358448 h 1626018"/>
                <a:gd name="connsiteX16" fmla="*/ 813009 w 1626018"/>
                <a:gd name="connsiteY16" fmla="*/ 0 h 1626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6018" h="1626018">
                  <a:moveTo>
                    <a:pt x="813009" y="0"/>
                  </a:moveTo>
                  <a:cubicBezTo>
                    <a:pt x="1262022" y="0"/>
                    <a:pt x="1626018" y="363997"/>
                    <a:pt x="1626018" y="813009"/>
                  </a:cubicBezTo>
                  <a:cubicBezTo>
                    <a:pt x="1626018" y="1262022"/>
                    <a:pt x="1262022" y="1626018"/>
                    <a:pt x="813009" y="1626018"/>
                  </a:cubicBezTo>
                  <a:cubicBezTo>
                    <a:pt x="363997" y="1626018"/>
                    <a:pt x="0" y="1262022"/>
                    <a:pt x="0" y="813009"/>
                  </a:cubicBezTo>
                  <a:cubicBezTo>
                    <a:pt x="0" y="756883"/>
                    <a:pt x="5688" y="702084"/>
                    <a:pt x="16518" y="649159"/>
                  </a:cubicBezTo>
                  <a:lnTo>
                    <a:pt x="61099" y="505541"/>
                  </a:lnTo>
                  <a:lnTo>
                    <a:pt x="200468" y="575867"/>
                  </a:lnTo>
                  <a:lnTo>
                    <a:pt x="168041" y="680330"/>
                  </a:lnTo>
                  <a:cubicBezTo>
                    <a:pt x="159271" y="723187"/>
                    <a:pt x="154666" y="767560"/>
                    <a:pt x="154666" y="813009"/>
                  </a:cubicBezTo>
                  <a:cubicBezTo>
                    <a:pt x="154666" y="1176602"/>
                    <a:pt x="449417" y="1471352"/>
                    <a:pt x="813009" y="1471352"/>
                  </a:cubicBezTo>
                  <a:cubicBezTo>
                    <a:pt x="1176602" y="1471352"/>
                    <a:pt x="1471352" y="1176602"/>
                    <a:pt x="1471352" y="813009"/>
                  </a:cubicBezTo>
                  <a:cubicBezTo>
                    <a:pt x="1471352" y="449417"/>
                    <a:pt x="1176602" y="154666"/>
                    <a:pt x="813009" y="154666"/>
                  </a:cubicBezTo>
                  <a:cubicBezTo>
                    <a:pt x="585764" y="154666"/>
                    <a:pt x="385410" y="269803"/>
                    <a:pt x="267101" y="444923"/>
                  </a:cubicBezTo>
                  <a:lnTo>
                    <a:pt x="254892" y="467416"/>
                  </a:lnTo>
                  <a:lnTo>
                    <a:pt x="117369" y="398022"/>
                  </a:lnTo>
                  <a:lnTo>
                    <a:pt x="138849" y="358448"/>
                  </a:lnTo>
                  <a:cubicBezTo>
                    <a:pt x="284953" y="142186"/>
                    <a:pt x="532376" y="0"/>
                    <a:pt x="813009" y="0"/>
                  </a:cubicBezTo>
                  <a:close/>
                </a:path>
              </a:pathLst>
            </a:cu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225" name="组合 3"/>
            <p:cNvGrpSpPr/>
            <p:nvPr/>
          </p:nvGrpSpPr>
          <p:grpSpPr>
            <a:xfrm>
              <a:off x="288624" y="191472"/>
              <a:ext cx="5133597" cy="1561128"/>
              <a:chOff x="288624" y="191472"/>
              <a:chExt cx="5133597" cy="1561128"/>
            </a:xfrm>
          </p:grpSpPr>
          <p:sp>
            <p:nvSpPr>
              <p:cNvPr id="1049339" name="任意多边形 4"/>
              <p:cNvSpPr/>
              <p:nvPr/>
            </p:nvSpPr>
            <p:spPr>
              <a:xfrm>
                <a:off x="784752" y="191472"/>
                <a:ext cx="4637469" cy="975705"/>
              </a:xfrm>
              <a:custGeom>
                <a:avLst/>
                <a:gdLst>
                  <a:gd name="connsiteX0" fmla="*/ 0 w 5863772"/>
                  <a:gd name="connsiteY0" fmla="*/ 0 h 1233714"/>
                  <a:gd name="connsiteX1" fmla="*/ 1045029 w 5863772"/>
                  <a:gd name="connsiteY1" fmla="*/ 0 h 1233714"/>
                  <a:gd name="connsiteX2" fmla="*/ 1683658 w 5863772"/>
                  <a:gd name="connsiteY2" fmla="*/ 435429 h 1233714"/>
                  <a:gd name="connsiteX3" fmla="*/ 2547939 w 5863772"/>
                  <a:gd name="connsiteY3" fmla="*/ 435429 h 1233714"/>
                  <a:gd name="connsiteX4" fmla="*/ 2615669 w 5863772"/>
                  <a:gd name="connsiteY4" fmla="*/ 544285 h 1233714"/>
                  <a:gd name="connsiteX5" fmla="*/ 4147501 w 5863772"/>
                  <a:gd name="connsiteY5" fmla="*/ 544285 h 1233714"/>
                  <a:gd name="connsiteX6" fmla="*/ 4215232 w 5863772"/>
                  <a:gd name="connsiteY6" fmla="*/ 435429 h 1233714"/>
                  <a:gd name="connsiteX7" fmla="*/ 5123543 w 5863772"/>
                  <a:gd name="connsiteY7" fmla="*/ 435429 h 1233714"/>
                  <a:gd name="connsiteX8" fmla="*/ 5863772 w 5863772"/>
                  <a:gd name="connsiteY8" fmla="*/ 1233714 h 1233714"/>
                  <a:gd name="connsiteX9" fmla="*/ 5259842 w 5863772"/>
                  <a:gd name="connsiteY9" fmla="*/ 1233714 h 1233714"/>
                  <a:gd name="connsiteX10" fmla="*/ 5239204 w 5863772"/>
                  <a:gd name="connsiteY10" fmla="*/ 1151164 h 1233714"/>
                  <a:gd name="connsiteX11" fmla="*/ 4737554 w 5863772"/>
                  <a:gd name="connsiteY11" fmla="*/ 1151164 h 1233714"/>
                  <a:gd name="connsiteX12" fmla="*/ 4716917 w 5863772"/>
                  <a:gd name="connsiteY12" fmla="*/ 1233714 h 1233714"/>
                  <a:gd name="connsiteX13" fmla="*/ 846179 w 5863772"/>
                  <a:gd name="connsiteY13" fmla="*/ 1233714 h 1233714"/>
                  <a:gd name="connsiteX14" fmla="*/ 867384 w 5863772"/>
                  <a:gd name="connsiteY14" fmla="*/ 1165404 h 1233714"/>
                  <a:gd name="connsiteX15" fmla="*/ 885371 w 5863772"/>
                  <a:gd name="connsiteY15" fmla="*/ 986971 h 1233714"/>
                  <a:gd name="connsiteX16" fmla="*/ 0 w 5863772"/>
                  <a:gd name="connsiteY16" fmla="*/ 101600 h 1233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63772" h="1233714">
                    <a:moveTo>
                      <a:pt x="0" y="0"/>
                    </a:moveTo>
                    <a:lnTo>
                      <a:pt x="1045029" y="0"/>
                    </a:lnTo>
                    <a:lnTo>
                      <a:pt x="1683658" y="435429"/>
                    </a:lnTo>
                    <a:lnTo>
                      <a:pt x="2547939" y="435429"/>
                    </a:lnTo>
                    <a:lnTo>
                      <a:pt x="2615669" y="544285"/>
                    </a:lnTo>
                    <a:lnTo>
                      <a:pt x="4147501" y="544285"/>
                    </a:lnTo>
                    <a:lnTo>
                      <a:pt x="4215232" y="435429"/>
                    </a:lnTo>
                    <a:lnTo>
                      <a:pt x="5123543" y="435429"/>
                    </a:lnTo>
                    <a:lnTo>
                      <a:pt x="5863772" y="1233714"/>
                    </a:lnTo>
                    <a:lnTo>
                      <a:pt x="5259842" y="1233714"/>
                    </a:lnTo>
                    <a:lnTo>
                      <a:pt x="5239204" y="1151164"/>
                    </a:lnTo>
                    <a:lnTo>
                      <a:pt x="4737554" y="1151164"/>
                    </a:lnTo>
                    <a:lnTo>
                      <a:pt x="4716917" y="1233714"/>
                    </a:lnTo>
                    <a:lnTo>
                      <a:pt x="846179" y="1233714"/>
                    </a:lnTo>
                    <a:lnTo>
                      <a:pt x="867384" y="1165404"/>
                    </a:lnTo>
                    <a:cubicBezTo>
                      <a:pt x="879178" y="1107769"/>
                      <a:pt x="885371" y="1048093"/>
                      <a:pt x="885371" y="986971"/>
                    </a:cubicBezTo>
                    <a:cubicBezTo>
                      <a:pt x="885371" y="497994"/>
                      <a:pt x="488977" y="101600"/>
                      <a:pt x="0" y="101600"/>
                    </a:cubicBezTo>
                    <a:close/>
                  </a:path>
                </a:pathLst>
              </a:custGeom>
              <a:noFill/>
              <a:ln w="3810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40" name="任意多边形 5"/>
              <p:cNvSpPr/>
              <p:nvPr/>
            </p:nvSpPr>
            <p:spPr>
              <a:xfrm>
                <a:off x="784752" y="1300568"/>
                <a:ext cx="4637469" cy="452032"/>
              </a:xfrm>
              <a:custGeom>
                <a:avLst/>
                <a:gdLst>
                  <a:gd name="connsiteX0" fmla="*/ 777375 w 5863772"/>
                  <a:gd name="connsiteY0" fmla="*/ 0 h 571564"/>
                  <a:gd name="connsiteX1" fmla="*/ 2715369 w 5863772"/>
                  <a:gd name="connsiteY1" fmla="*/ 0 h 571564"/>
                  <a:gd name="connsiteX2" fmla="*/ 2836777 w 5863772"/>
                  <a:gd name="connsiteY2" fmla="*/ 112079 h 571564"/>
                  <a:gd name="connsiteX3" fmla="*/ 4304640 w 5863772"/>
                  <a:gd name="connsiteY3" fmla="*/ 112079 h 571564"/>
                  <a:gd name="connsiteX4" fmla="*/ 4426049 w 5863772"/>
                  <a:gd name="connsiteY4" fmla="*/ 0 h 571564"/>
                  <a:gd name="connsiteX5" fmla="*/ 5863772 w 5863772"/>
                  <a:gd name="connsiteY5" fmla="*/ 0 h 571564"/>
                  <a:gd name="connsiteX6" fmla="*/ 5863772 w 5863772"/>
                  <a:gd name="connsiteY6" fmla="*/ 371992 h 571564"/>
                  <a:gd name="connsiteX7" fmla="*/ 5233862 w 5863772"/>
                  <a:gd name="connsiteY7" fmla="*/ 371992 h 571564"/>
                  <a:gd name="connsiteX8" fmla="*/ 5017678 w 5863772"/>
                  <a:gd name="connsiteY8" fmla="*/ 571564 h 571564"/>
                  <a:gd name="connsiteX9" fmla="*/ 4397577 w 5863772"/>
                  <a:gd name="connsiteY9" fmla="*/ 571564 h 571564"/>
                  <a:gd name="connsiteX10" fmla="*/ 4107589 w 5863772"/>
                  <a:gd name="connsiteY10" fmla="*/ 303860 h 571564"/>
                  <a:gd name="connsiteX11" fmla="*/ 1756183 w 5863772"/>
                  <a:gd name="connsiteY11" fmla="*/ 303860 h 571564"/>
                  <a:gd name="connsiteX12" fmla="*/ 1466196 w 5863772"/>
                  <a:gd name="connsiteY12" fmla="*/ 571564 h 571564"/>
                  <a:gd name="connsiteX13" fmla="*/ 151787 w 5863772"/>
                  <a:gd name="connsiteY13" fmla="*/ 571564 h 571564"/>
                  <a:gd name="connsiteX14" fmla="*/ 0 w 5863772"/>
                  <a:gd name="connsiteY14" fmla="*/ 475220 h 571564"/>
                  <a:gd name="connsiteX15" fmla="*/ 0 w 5863772"/>
                  <a:gd name="connsiteY15" fmla="*/ 469963 h 571564"/>
                  <a:gd name="connsiteX16" fmla="*/ 734164 w 5863772"/>
                  <a:gd name="connsiteY16" fmla="*/ 79612 h 571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63772" h="571564">
                    <a:moveTo>
                      <a:pt x="777375" y="0"/>
                    </a:moveTo>
                    <a:lnTo>
                      <a:pt x="2715369" y="0"/>
                    </a:lnTo>
                    <a:lnTo>
                      <a:pt x="2836777" y="112079"/>
                    </a:lnTo>
                    <a:lnTo>
                      <a:pt x="4304640" y="112079"/>
                    </a:lnTo>
                    <a:lnTo>
                      <a:pt x="4426049" y="0"/>
                    </a:lnTo>
                    <a:lnTo>
                      <a:pt x="5863772" y="0"/>
                    </a:lnTo>
                    <a:lnTo>
                      <a:pt x="5863772" y="371992"/>
                    </a:lnTo>
                    <a:lnTo>
                      <a:pt x="5233862" y="371992"/>
                    </a:lnTo>
                    <a:lnTo>
                      <a:pt x="5017678" y="571564"/>
                    </a:lnTo>
                    <a:lnTo>
                      <a:pt x="4397577" y="571564"/>
                    </a:lnTo>
                    <a:lnTo>
                      <a:pt x="4107589" y="303860"/>
                    </a:lnTo>
                    <a:lnTo>
                      <a:pt x="1756183" y="303860"/>
                    </a:lnTo>
                    <a:lnTo>
                      <a:pt x="1466196" y="571564"/>
                    </a:lnTo>
                    <a:lnTo>
                      <a:pt x="151787" y="571564"/>
                    </a:lnTo>
                    <a:lnTo>
                      <a:pt x="0" y="475220"/>
                    </a:lnTo>
                    <a:lnTo>
                      <a:pt x="0" y="469963"/>
                    </a:lnTo>
                    <a:cubicBezTo>
                      <a:pt x="305611" y="469963"/>
                      <a:pt x="575056" y="315122"/>
                      <a:pt x="734164" y="79612"/>
                    </a:cubicBezTo>
                    <a:close/>
                  </a:path>
                </a:pathLst>
              </a:custGeom>
              <a:noFill/>
              <a:ln w="28575">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useBgFill="1">
            <p:nvSpPr>
              <p:cNvPr id="1049341" name="任意多边形 6"/>
              <p:cNvSpPr/>
              <p:nvPr/>
            </p:nvSpPr>
            <p:spPr>
              <a:xfrm>
                <a:off x="4228417" y="471270"/>
                <a:ext cx="482113" cy="140616"/>
              </a:xfrm>
              <a:custGeom>
                <a:avLst/>
                <a:gdLst>
                  <a:gd name="connsiteX0" fmla="*/ 0 w 609600"/>
                  <a:gd name="connsiteY0" fmla="*/ 0 h 177800"/>
                  <a:gd name="connsiteX1" fmla="*/ 609600 w 609600"/>
                  <a:gd name="connsiteY1" fmla="*/ 0 h 177800"/>
                  <a:gd name="connsiteX2" fmla="*/ 609600 w 609600"/>
                  <a:gd name="connsiteY2" fmla="*/ 139246 h 177800"/>
                  <a:gd name="connsiteX3" fmla="*/ 497568 w 609600"/>
                  <a:gd name="connsiteY3" fmla="*/ 139246 h 177800"/>
                  <a:gd name="connsiteX4" fmla="*/ 497568 w 609600"/>
                  <a:gd name="connsiteY4" fmla="*/ 177800 h 177800"/>
                  <a:gd name="connsiteX5" fmla="*/ 0 w 609600"/>
                  <a:gd name="connsiteY5" fmla="*/ 177800 h 17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 h="177800">
                    <a:moveTo>
                      <a:pt x="0" y="0"/>
                    </a:moveTo>
                    <a:lnTo>
                      <a:pt x="609600" y="0"/>
                    </a:lnTo>
                    <a:lnTo>
                      <a:pt x="609600" y="139246"/>
                    </a:lnTo>
                    <a:lnTo>
                      <a:pt x="497568" y="139246"/>
                    </a:lnTo>
                    <a:lnTo>
                      <a:pt x="497568" y="177800"/>
                    </a:lnTo>
                    <a:lnTo>
                      <a:pt x="0" y="177800"/>
                    </a:lnTo>
                    <a:close/>
                  </a:path>
                </a:pathLst>
              </a:custGeom>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42" name="椭圆 7"/>
              <p:cNvSpPr/>
              <p:nvPr/>
            </p:nvSpPr>
            <p:spPr>
              <a:xfrm>
                <a:off x="467673" y="654577"/>
                <a:ext cx="634158" cy="634158"/>
              </a:xfrm>
              <a:prstGeom prst="ellipse">
                <a:avLst/>
              </a:prstGeom>
              <a:no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226" name="组合 8"/>
              <p:cNvGrpSpPr/>
              <p:nvPr/>
            </p:nvGrpSpPr>
            <p:grpSpPr>
              <a:xfrm>
                <a:off x="288624" y="475527"/>
                <a:ext cx="992256" cy="992256"/>
                <a:chOff x="813435" y="4187372"/>
                <a:chExt cx="1292678" cy="1292678"/>
              </a:xfrm>
              <a:noFill/>
            </p:grpSpPr>
            <p:sp>
              <p:nvSpPr>
                <p:cNvPr id="1049343" name="圆角矩形 9"/>
                <p:cNvSpPr/>
                <p:nvPr/>
              </p:nvSpPr>
              <p:spPr>
                <a:xfrm rot="-5400000">
                  <a:off x="878114" y="4746172"/>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44" name="圆角矩形 10"/>
                <p:cNvSpPr/>
                <p:nvPr/>
              </p:nvSpPr>
              <p:spPr>
                <a:xfrm rot="-4500000">
                  <a:off x="897155" y="4601544"/>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45" name="圆角矩形 11"/>
                <p:cNvSpPr/>
                <p:nvPr/>
              </p:nvSpPr>
              <p:spPr>
                <a:xfrm rot="-3600000">
                  <a:off x="952979" y="4466772"/>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46" name="圆角矩形 12"/>
                <p:cNvSpPr/>
                <p:nvPr/>
              </p:nvSpPr>
              <p:spPr>
                <a:xfrm rot="-2700000">
                  <a:off x="1041783" y="4351041"/>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47" name="圆角矩形 13"/>
                <p:cNvSpPr/>
                <p:nvPr/>
              </p:nvSpPr>
              <p:spPr>
                <a:xfrm rot="-1800000">
                  <a:off x="1157514" y="4262237"/>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48" name="圆角矩形 14"/>
                <p:cNvSpPr/>
                <p:nvPr/>
              </p:nvSpPr>
              <p:spPr>
                <a:xfrm rot="-900000">
                  <a:off x="1292286" y="4206412"/>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49" name="圆角矩形 15"/>
                <p:cNvSpPr/>
                <p:nvPr/>
              </p:nvSpPr>
              <p:spPr>
                <a:xfrm>
                  <a:off x="1436914" y="4187372"/>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50" name="圆角矩形 16"/>
                <p:cNvSpPr/>
                <p:nvPr/>
              </p:nvSpPr>
              <p:spPr>
                <a:xfrm rot="900000">
                  <a:off x="1581542" y="4206412"/>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51" name="圆角矩形 17"/>
                <p:cNvSpPr/>
                <p:nvPr/>
              </p:nvSpPr>
              <p:spPr>
                <a:xfrm rot="1800000">
                  <a:off x="1716314" y="4262237"/>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52" name="圆角矩形 18"/>
                <p:cNvSpPr/>
                <p:nvPr/>
              </p:nvSpPr>
              <p:spPr>
                <a:xfrm rot="2700000">
                  <a:off x="1832045" y="4351041"/>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53" name="圆角矩形 19"/>
                <p:cNvSpPr/>
                <p:nvPr/>
              </p:nvSpPr>
              <p:spPr>
                <a:xfrm rot="3600000">
                  <a:off x="1920849" y="4466772"/>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54" name="圆角矩形 20"/>
                <p:cNvSpPr/>
                <p:nvPr/>
              </p:nvSpPr>
              <p:spPr>
                <a:xfrm rot="4500000">
                  <a:off x="1976673" y="4601544"/>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55" name="圆角矩形 21"/>
                <p:cNvSpPr/>
                <p:nvPr/>
              </p:nvSpPr>
              <p:spPr>
                <a:xfrm rot="5400000">
                  <a:off x="1995714" y="4746172"/>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56" name="圆角矩形 22"/>
                <p:cNvSpPr/>
                <p:nvPr/>
              </p:nvSpPr>
              <p:spPr>
                <a:xfrm rot="6300000">
                  <a:off x="1976673" y="4890800"/>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57" name="圆角矩形 23"/>
                <p:cNvSpPr/>
                <p:nvPr/>
              </p:nvSpPr>
              <p:spPr>
                <a:xfrm rot="7200000">
                  <a:off x="1920849" y="5025572"/>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58" name="圆角矩形 24"/>
                <p:cNvSpPr/>
                <p:nvPr/>
              </p:nvSpPr>
              <p:spPr>
                <a:xfrm rot="8100000">
                  <a:off x="1832045" y="5141303"/>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59" name="圆角矩形 25"/>
                <p:cNvSpPr/>
                <p:nvPr/>
              </p:nvSpPr>
              <p:spPr>
                <a:xfrm rot="9000000">
                  <a:off x="1716314" y="5230107"/>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60" name="圆角矩形 26"/>
                <p:cNvSpPr/>
                <p:nvPr/>
              </p:nvSpPr>
              <p:spPr>
                <a:xfrm rot="9900000">
                  <a:off x="1581542" y="5285931"/>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61" name="圆角矩形 27"/>
                <p:cNvSpPr/>
                <p:nvPr/>
              </p:nvSpPr>
              <p:spPr>
                <a:xfrm rot="10800000">
                  <a:off x="1436914" y="5304972"/>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62" name="圆角矩形 28"/>
                <p:cNvSpPr/>
                <p:nvPr/>
              </p:nvSpPr>
              <p:spPr>
                <a:xfrm rot="11700000">
                  <a:off x="1292286" y="5285931"/>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63" name="圆角矩形 29"/>
                <p:cNvSpPr/>
                <p:nvPr/>
              </p:nvSpPr>
              <p:spPr>
                <a:xfrm rot="12600000">
                  <a:off x="1157514" y="5230107"/>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64" name="圆角矩形 30"/>
                <p:cNvSpPr/>
                <p:nvPr/>
              </p:nvSpPr>
              <p:spPr>
                <a:xfrm rot="13500000">
                  <a:off x="1041783" y="5141303"/>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65" name="圆角矩形 31"/>
                <p:cNvSpPr/>
                <p:nvPr/>
              </p:nvSpPr>
              <p:spPr>
                <a:xfrm rot="14400000">
                  <a:off x="952979" y="5025572"/>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66" name="圆角矩形 32"/>
                <p:cNvSpPr/>
                <p:nvPr/>
              </p:nvSpPr>
              <p:spPr>
                <a:xfrm rot="15300000">
                  <a:off x="897155" y="4890800"/>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1049367" name="任意多边形 34"/>
              <p:cNvSpPr/>
              <p:nvPr/>
            </p:nvSpPr>
            <p:spPr>
              <a:xfrm>
                <a:off x="4246973" y="469257"/>
                <a:ext cx="443330" cy="140616"/>
              </a:xfrm>
              <a:custGeom>
                <a:avLst/>
                <a:gdLst>
                  <a:gd name="connsiteX0" fmla="*/ 0 w 609600"/>
                  <a:gd name="connsiteY0" fmla="*/ 0 h 177800"/>
                  <a:gd name="connsiteX1" fmla="*/ 609600 w 609600"/>
                  <a:gd name="connsiteY1" fmla="*/ 0 h 177800"/>
                  <a:gd name="connsiteX2" fmla="*/ 609600 w 609600"/>
                  <a:gd name="connsiteY2" fmla="*/ 139246 h 177800"/>
                  <a:gd name="connsiteX3" fmla="*/ 497568 w 609600"/>
                  <a:gd name="connsiteY3" fmla="*/ 139246 h 177800"/>
                  <a:gd name="connsiteX4" fmla="*/ 497568 w 609600"/>
                  <a:gd name="connsiteY4" fmla="*/ 177800 h 177800"/>
                  <a:gd name="connsiteX5" fmla="*/ 0 w 609600"/>
                  <a:gd name="connsiteY5" fmla="*/ 177800 h 17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 h="177800">
                    <a:moveTo>
                      <a:pt x="0" y="0"/>
                    </a:moveTo>
                    <a:lnTo>
                      <a:pt x="609600" y="0"/>
                    </a:lnTo>
                    <a:lnTo>
                      <a:pt x="609600" y="139246"/>
                    </a:lnTo>
                    <a:lnTo>
                      <a:pt x="497568" y="139246"/>
                    </a:lnTo>
                    <a:lnTo>
                      <a:pt x="497568" y="177800"/>
                    </a:lnTo>
                    <a:lnTo>
                      <a:pt x="0" y="177800"/>
                    </a:lnTo>
                    <a:close/>
                  </a:path>
                </a:pathLst>
              </a:custGeom>
              <a:solidFill>
                <a:schemeClr val="bg1">
                  <a:lumMod val="75000"/>
                </a:schemeClr>
              </a:solidFill>
              <a:ln w="3810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nvGrpSpPr>
            <p:cNvPr id="227" name="组合 35"/>
            <p:cNvGrpSpPr/>
            <p:nvPr/>
          </p:nvGrpSpPr>
          <p:grpSpPr>
            <a:xfrm>
              <a:off x="626183" y="780063"/>
              <a:ext cx="378259" cy="369903"/>
              <a:chOff x="137478" y="159965"/>
              <a:chExt cx="451977" cy="441992"/>
            </a:xfrm>
          </p:grpSpPr>
          <p:sp>
            <p:nvSpPr>
              <p:cNvPr id="1049368" name="Freeform 60"/>
              <p:cNvSpPr/>
              <p:nvPr/>
            </p:nvSpPr>
            <p:spPr bwMode="auto">
              <a:xfrm>
                <a:off x="137478" y="159965"/>
                <a:ext cx="241407" cy="441992"/>
              </a:xfrm>
              <a:custGeom>
                <a:avLst/>
                <a:gdLst>
                  <a:gd name="T0" fmla="*/ 0 w 1993"/>
                  <a:gd name="T1" fmla="*/ 0 h 3650"/>
                  <a:gd name="T2" fmla="*/ 0 w 1993"/>
                  <a:gd name="T3" fmla="*/ 2147483646 h 3650"/>
                  <a:gd name="T4" fmla="*/ 2147483646 w 1993"/>
                  <a:gd name="T5" fmla="*/ 0 h 3650"/>
                  <a:gd name="T6" fmla="*/ 0 w 1993"/>
                  <a:gd name="T7" fmla="*/ 0 h 365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93" h="3650">
                    <a:moveTo>
                      <a:pt x="0" y="0"/>
                    </a:moveTo>
                    <a:lnTo>
                      <a:pt x="0" y="3650"/>
                    </a:lnTo>
                    <a:lnTo>
                      <a:pt x="1993" y="0"/>
                    </a:lnTo>
                    <a:lnTo>
                      <a:pt x="0" y="0"/>
                    </a:lnTo>
                    <a:close/>
                  </a:path>
                </a:pathLst>
              </a:custGeom>
              <a:solidFill>
                <a:schemeClr val="bg1"/>
              </a:solidFill>
              <a:ln>
                <a:noFill/>
              </a:ln>
            </p:spPr>
            <p:txBody>
              <a:bodyPr/>
              <a:p>
                <a:endParaRPr lang="zh-CN" altLang="en-US"/>
              </a:p>
            </p:txBody>
          </p:sp>
          <p:sp>
            <p:nvSpPr>
              <p:cNvPr id="1049369" name="Freeform 61"/>
              <p:cNvSpPr/>
              <p:nvPr/>
            </p:nvSpPr>
            <p:spPr bwMode="auto">
              <a:xfrm>
                <a:off x="245259" y="191976"/>
                <a:ext cx="344196" cy="409981"/>
              </a:xfrm>
              <a:custGeom>
                <a:avLst/>
                <a:gdLst>
                  <a:gd name="T0" fmla="*/ 2147483646 w 2842"/>
                  <a:gd name="T1" fmla="*/ 0 h 3385"/>
                  <a:gd name="T2" fmla="*/ 2147483646 w 2842"/>
                  <a:gd name="T3" fmla="*/ 2147483646 h 3385"/>
                  <a:gd name="T4" fmla="*/ 2147483646 w 2842"/>
                  <a:gd name="T5" fmla="*/ 2147483646 h 3385"/>
                  <a:gd name="T6" fmla="*/ 2147483646 w 2842"/>
                  <a:gd name="T7" fmla="*/ 2147483646 h 3385"/>
                  <a:gd name="T8" fmla="*/ 0 w 2842"/>
                  <a:gd name="T9" fmla="*/ 2147483646 h 3385"/>
                  <a:gd name="T10" fmla="*/ 2147483646 w 2842"/>
                  <a:gd name="T11" fmla="*/ 2147483646 h 3385"/>
                  <a:gd name="T12" fmla="*/ 2147483646 w 2842"/>
                  <a:gd name="T13" fmla="*/ 2147483646 h 3385"/>
                  <a:gd name="T14" fmla="*/ 2147483646 w 2842"/>
                  <a:gd name="T15" fmla="*/ 2147483646 h 3385"/>
                  <a:gd name="T16" fmla="*/ 2147483646 w 2842"/>
                  <a:gd name="T17" fmla="*/ 2147483646 h 3385"/>
                  <a:gd name="T18" fmla="*/ 2147483646 w 2842"/>
                  <a:gd name="T19" fmla="*/ 0 h 33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842" h="3385">
                    <a:moveTo>
                      <a:pt x="1654" y="0"/>
                    </a:moveTo>
                    <a:lnTo>
                      <a:pt x="1103" y="987"/>
                    </a:lnTo>
                    <a:lnTo>
                      <a:pt x="1552" y="1606"/>
                    </a:lnTo>
                    <a:lnTo>
                      <a:pt x="640" y="1871"/>
                    </a:lnTo>
                    <a:lnTo>
                      <a:pt x="0" y="3012"/>
                    </a:lnTo>
                    <a:lnTo>
                      <a:pt x="1257" y="2565"/>
                    </a:lnTo>
                    <a:lnTo>
                      <a:pt x="1833" y="3385"/>
                    </a:lnTo>
                    <a:lnTo>
                      <a:pt x="1729" y="2414"/>
                    </a:lnTo>
                    <a:lnTo>
                      <a:pt x="2842" y="2034"/>
                    </a:lnTo>
                    <a:lnTo>
                      <a:pt x="1654" y="0"/>
                    </a:lnTo>
                    <a:close/>
                  </a:path>
                </a:pathLst>
              </a:custGeom>
              <a:solidFill>
                <a:schemeClr val="bg1"/>
              </a:solidFill>
              <a:ln>
                <a:noFill/>
              </a:ln>
            </p:spPr>
            <p:txBody>
              <a:bodyPr/>
              <a:p>
                <a:endParaRPr lang="zh-CN" altLang="en-US"/>
              </a:p>
            </p:txBody>
          </p:sp>
        </p:grpSp>
      </p:grpSp>
      <p:sp>
        <p:nvSpPr>
          <p:cNvPr id="1049370" name="文本框 49"/>
          <p:cNvSpPr txBox="true"/>
          <p:nvPr/>
        </p:nvSpPr>
        <p:spPr>
          <a:xfrm>
            <a:off x="1477344" y="648672"/>
            <a:ext cx="3368675" cy="460375"/>
          </a:xfrm>
          <a:prstGeom prst="rect">
            <a:avLst/>
          </a:prstGeom>
          <a:noFill/>
        </p:spPr>
        <p:txBody>
          <a:bodyPr wrap="square" rtlCol="0">
            <a:spAutoFit/>
          </a:bodyPr>
          <a:p>
            <a:pPr algn="l"/>
            <a:r>
              <a:rPr lang="en-US" altLang="zh-CN" sz="2400" b="1" dirty="0">
                <a:solidFill>
                  <a:schemeClr val="bg1"/>
                </a:solidFill>
                <a:effectLst>
                  <a:outerShdw blurRad="38100" dist="38100" dir="2700000" algn="tl">
                    <a:srgbClr val="000000">
                      <a:alpha val="43137"/>
                    </a:srgbClr>
                  </a:outerShdw>
                </a:effectLst>
                <a:latin typeface="汉仪菱心体简" panose="02010609000101010101" pitchFamily="49" charset="-122"/>
                <a:ea typeface="汉仪菱心体简" panose="02010609000101010101" pitchFamily="49" charset="-122"/>
              </a:rPr>
              <a:t>   </a:t>
            </a:r>
            <a:r>
              <a:rPr lang="zh-CN" altLang="en-US" sz="2400" b="1" dirty="0">
                <a:solidFill>
                  <a:schemeClr val="bg1"/>
                </a:solidFill>
                <a:effectLst>
                  <a:outerShdw blurRad="38100" dist="38100" dir="2700000" algn="tl">
                    <a:srgbClr val="000000">
                      <a:alpha val="43137"/>
                    </a:srgbClr>
                  </a:outerShdw>
                </a:effectLst>
                <a:latin typeface="汉仪菱心体简" panose="02010609000101010101" pitchFamily="49" charset="-122"/>
                <a:ea typeface="汉仪菱心体简" panose="02010609000101010101" pitchFamily="49" charset="-122"/>
              </a:rPr>
              <a:t>三、主要内容</a:t>
            </a:r>
            <a:endParaRPr lang="en-US" altLang="zh-CN" sz="2400" b="1" dirty="0">
              <a:solidFill>
                <a:schemeClr val="bg1"/>
              </a:solidFill>
              <a:effectLst>
                <a:outerShdw blurRad="38100" dist="38100" dir="2700000" algn="tl">
                  <a:srgbClr val="000000">
                    <a:alpha val="43137"/>
                  </a:srgbClr>
                </a:outerShdw>
              </a:effectLst>
              <a:latin typeface="汉仪菱心体简" panose="02010609000101010101" pitchFamily="49" charset="-122"/>
              <a:ea typeface="汉仪菱心体简" panose="0201060900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flythrough dir="out"/>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222" name=""/>
        <p:cNvGrpSpPr/>
        <p:nvPr/>
      </p:nvGrpSpPr>
      <p:grpSpPr>
        <a:xfrm>
          <a:off x="0" y="0"/>
          <a:ext cx="0" cy="0"/>
          <a:chOff x="0" y="0"/>
          <a:chExt cx="0" cy="0"/>
        </a:xfrm>
      </p:grpSpPr>
      <p:grpSp>
        <p:nvGrpSpPr>
          <p:cNvPr id="223" name="组合 247"/>
          <p:cNvGrpSpPr/>
          <p:nvPr/>
        </p:nvGrpSpPr>
        <p:grpSpPr>
          <a:xfrm>
            <a:off x="288925" y="1739265"/>
            <a:ext cx="11668125" cy="4725035"/>
            <a:chOff x="2380903" y="2300699"/>
            <a:chExt cx="3559276" cy="3600662"/>
          </a:xfrm>
        </p:grpSpPr>
        <p:sp>
          <p:nvSpPr>
            <p:cNvPr id="1049332" name="圆角矩形 248"/>
            <p:cNvSpPr/>
            <p:nvPr/>
          </p:nvSpPr>
          <p:spPr>
            <a:xfrm>
              <a:off x="2471738" y="2443163"/>
              <a:ext cx="3371850" cy="3371850"/>
            </a:xfrm>
            <a:prstGeom prst="roundRect">
              <a:avLst>
                <a:gd name="adj" fmla="val 6921"/>
              </a:avLst>
            </a:prstGeom>
            <a:noFill/>
            <a:ln w="3810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useBgFill="1">
          <p:nvSpPr>
            <p:cNvPr id="1049333" name="矩形 249"/>
            <p:cNvSpPr/>
            <p:nvPr/>
          </p:nvSpPr>
          <p:spPr>
            <a:xfrm>
              <a:off x="2912602" y="2300699"/>
              <a:ext cx="2490121" cy="2428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useBgFill="1">
          <p:nvSpPr>
            <p:cNvPr id="1049334" name="矩形 250"/>
            <p:cNvSpPr/>
            <p:nvPr/>
          </p:nvSpPr>
          <p:spPr>
            <a:xfrm>
              <a:off x="2912602" y="5658473"/>
              <a:ext cx="2490121" cy="2428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useBgFill="1">
          <p:nvSpPr>
            <p:cNvPr id="1049335" name="矩形 251"/>
            <p:cNvSpPr/>
            <p:nvPr/>
          </p:nvSpPr>
          <p:spPr>
            <a:xfrm>
              <a:off x="2380903" y="3136305"/>
              <a:ext cx="194073" cy="194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useBgFill="1">
          <p:nvSpPr>
            <p:cNvPr id="1049336" name="矩形 252"/>
            <p:cNvSpPr/>
            <p:nvPr/>
          </p:nvSpPr>
          <p:spPr>
            <a:xfrm>
              <a:off x="5746106" y="3136305"/>
              <a:ext cx="194073" cy="194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1049337" name="文本框 253"/>
          <p:cNvSpPr txBox="true"/>
          <p:nvPr/>
        </p:nvSpPr>
        <p:spPr>
          <a:xfrm>
            <a:off x="925195" y="2115185"/>
            <a:ext cx="10294620" cy="3781425"/>
          </a:xfrm>
          <a:prstGeom prst="rect">
            <a:avLst/>
          </a:prstGeom>
          <a:noFill/>
        </p:spPr>
        <p:txBody>
          <a:bodyPr wrap="square" rtlCol="0">
            <a:spAutoFit/>
          </a:bodyPr>
          <a:lstStyle>
            <a:defPPr>
              <a:defRPr lang="zh-CN"/>
            </a:defPPr>
            <a:lvl1pPr>
              <a:defRPr sz="3200">
                <a:solidFill>
                  <a:schemeClr val="bg1"/>
                </a:solidFill>
                <a:latin typeface="汉仪菱心体简" panose="02010609000101010101" pitchFamily="49" charset="-122"/>
                <a:ea typeface="汉仪菱心体简" panose="02010609000101010101" pitchFamily="49" charset="-122"/>
              </a:defRPr>
            </a:lvl1pPr>
          </a:lstStyle>
          <a:p>
            <a:pPr algn="l">
              <a:lnSpc>
                <a:spcPct val="120000"/>
              </a:lnSpc>
            </a:pPr>
            <a:r>
              <a:rPr lang="en-US" altLang="zh-CN" sz="2400"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rPr>
              <a:t>   </a:t>
            </a:r>
            <a:r>
              <a:rPr lang="zh-CN" altLang="en-US" sz="2200" b="1" noProof="0" dirty="0" smtClean="0">
                <a:ln>
                  <a:noFill/>
                </a:ln>
                <a:solidFill>
                  <a:srgbClr val="FFFF00"/>
                </a:solidFill>
                <a:effectLst/>
                <a:uLnTx/>
                <a:uFillTx/>
                <a:latin typeface="楷体" panose="02010609060101010101" pitchFamily="49" charset="-122"/>
                <a:ea typeface="楷体" panose="02010609060101010101" pitchFamily="49" charset="-122"/>
                <a:cs typeface="楷体" panose="02010609060101010101" pitchFamily="49" charset="-122"/>
                <a:sym typeface="+mn-ea"/>
              </a:rPr>
              <a:t>（二）计算方法部分</a:t>
            </a:r>
            <a:endParaRPr lang="zh-CN" altLang="en-US" sz="2200" b="1" noProof="0" dirty="0" smtClean="0">
              <a:ln>
                <a:noFill/>
              </a:ln>
              <a:solidFill>
                <a:srgbClr val="FFFF00"/>
              </a:solidFill>
              <a:effectLst/>
              <a:uLnTx/>
              <a:uFillTx/>
              <a:latin typeface="楷体" panose="02010609060101010101" pitchFamily="49" charset="-122"/>
              <a:ea typeface="楷体" panose="02010609060101010101" pitchFamily="49" charset="-122"/>
              <a:cs typeface="楷体" panose="02010609060101010101" pitchFamily="49" charset="-122"/>
              <a:sym typeface="+mn-ea"/>
            </a:endParaRPr>
          </a:p>
          <a:p>
            <a:pPr algn="l">
              <a:lnSpc>
                <a:spcPct val="120000"/>
              </a:lnSpc>
            </a:pPr>
            <a:r>
              <a:rPr lang="en-US" altLang="zh-CN" sz="2200" b="1" noProof="0" dirty="0" smtClean="0">
                <a:ln>
                  <a:noFill/>
                </a:ln>
                <a:effectLst/>
                <a:uLnTx/>
                <a:uFillTx/>
                <a:latin typeface="楷体" panose="02010609060101010101" pitchFamily="49" charset="-122"/>
                <a:ea typeface="楷体" panose="02010609060101010101" pitchFamily="49" charset="-122"/>
                <a:cs typeface="楷体" panose="02010609060101010101" pitchFamily="49" charset="-122"/>
                <a:sym typeface="+mn-ea"/>
              </a:rPr>
              <a:t>   </a:t>
            </a:r>
            <a:r>
              <a:rPr lang="zh-CN" altLang="en-US" sz="2200" b="1" noProof="0" dirty="0" smtClean="0">
                <a:ln>
                  <a:noFill/>
                </a:ln>
                <a:effectLst/>
                <a:uLnTx/>
                <a:uFillTx/>
                <a:latin typeface="楷体" panose="02010609060101010101" pitchFamily="49" charset="-122"/>
                <a:ea typeface="楷体" panose="02010609060101010101" pitchFamily="49" charset="-122"/>
                <a:cs typeface="楷体" panose="02010609060101010101" pitchFamily="49" charset="-122"/>
                <a:sym typeface="+mn-ea"/>
              </a:rPr>
              <a:t>《计算细则》中“计算方法”部分主要明确了如下内容。</a:t>
            </a:r>
            <a:endParaRPr lang="zh-CN" altLang="en-US" sz="2200" b="1" noProof="0" dirty="0" smtClean="0">
              <a:ln>
                <a:noFill/>
              </a:ln>
              <a:effectLst/>
              <a:uLnTx/>
              <a:uFillTx/>
              <a:latin typeface="楷体" panose="02010609060101010101" pitchFamily="49" charset="-122"/>
              <a:ea typeface="楷体" panose="02010609060101010101" pitchFamily="49" charset="-122"/>
              <a:cs typeface="楷体" panose="02010609060101010101" pitchFamily="49" charset="-122"/>
              <a:sym typeface="+mn-ea"/>
            </a:endParaRPr>
          </a:p>
          <a:p>
            <a:pPr algn="l">
              <a:lnSpc>
                <a:spcPct val="120000"/>
              </a:lnSpc>
            </a:pPr>
            <a:r>
              <a:rPr lang="en-US" altLang="zh-CN" sz="2200" b="1" noProof="0" dirty="0" smtClean="0">
                <a:ln>
                  <a:noFill/>
                </a:ln>
                <a:effectLst/>
                <a:uLnTx/>
                <a:uFillTx/>
                <a:latin typeface="楷体" panose="02010609060101010101" pitchFamily="49" charset="-122"/>
                <a:ea typeface="楷体" panose="02010609060101010101" pitchFamily="49" charset="-122"/>
                <a:cs typeface="楷体" panose="02010609060101010101" pitchFamily="49" charset="-122"/>
                <a:sym typeface="+mn-ea"/>
              </a:rPr>
              <a:t>    </a:t>
            </a:r>
            <a:r>
              <a:rPr lang="zh-CN" altLang="en-US" sz="2200" b="1" noProof="0" dirty="0" smtClean="0">
                <a:ln>
                  <a:noFill/>
                </a:ln>
                <a:effectLst/>
                <a:uLnTx/>
                <a:uFillTx/>
                <a:latin typeface="楷体" panose="02010609060101010101" pitchFamily="49" charset="-122"/>
                <a:ea typeface="楷体" panose="02010609060101010101" pitchFamily="49" charset="-122"/>
                <a:cs typeface="楷体" panose="02010609060101010101" pitchFamily="49" charset="-122"/>
                <a:sym typeface="+mn-ea"/>
              </a:rPr>
              <a:t>1.增加了装配式工业建筑装配率计算表</a:t>
            </a:r>
            <a:endParaRPr lang="zh-CN" altLang="en-US" sz="2200" b="1" noProof="0" dirty="0" smtClean="0">
              <a:ln>
                <a:noFill/>
              </a:ln>
              <a:effectLst/>
              <a:uLnTx/>
              <a:uFillTx/>
              <a:latin typeface="楷体" panose="02010609060101010101" pitchFamily="49" charset="-122"/>
              <a:ea typeface="楷体" panose="02010609060101010101" pitchFamily="49" charset="-122"/>
              <a:cs typeface="楷体" panose="02010609060101010101" pitchFamily="49" charset="-122"/>
              <a:sym typeface="+mn-ea"/>
            </a:endParaRPr>
          </a:p>
          <a:p>
            <a:pPr algn="l">
              <a:lnSpc>
                <a:spcPct val="120000"/>
              </a:lnSpc>
            </a:pPr>
            <a:r>
              <a:rPr lang="zh-CN" altLang="en-US" sz="2200" b="1" noProof="0" dirty="0" smtClean="0">
                <a:ln>
                  <a:noFill/>
                </a:ln>
                <a:effectLst/>
                <a:uLnTx/>
                <a:uFillTx/>
                <a:latin typeface="楷体" panose="02010609060101010101" pitchFamily="49" charset="-122"/>
                <a:ea typeface="楷体" panose="02010609060101010101" pitchFamily="49" charset="-122"/>
                <a:cs typeface="楷体" panose="02010609060101010101" pitchFamily="49" charset="-122"/>
                <a:sym typeface="+mn-ea"/>
              </a:rPr>
              <a:t>2018《计算细则》中只有装配式居住建筑装配率计算表、装配式公共建筑装配率计算表两个表格，修订版《计算细则》增加了装配式工业建筑装配率计算表。</a:t>
            </a:r>
            <a:endParaRPr lang="zh-CN" altLang="en-US" sz="2200" b="1" noProof="0" dirty="0" smtClean="0">
              <a:ln>
                <a:noFill/>
              </a:ln>
              <a:effectLst/>
              <a:uLnTx/>
              <a:uFillTx/>
              <a:latin typeface="楷体" panose="02010609060101010101" pitchFamily="49" charset="-122"/>
              <a:ea typeface="楷体" panose="02010609060101010101" pitchFamily="49" charset="-122"/>
              <a:cs typeface="楷体" panose="02010609060101010101" pitchFamily="49" charset="-122"/>
              <a:sym typeface="+mn-ea"/>
            </a:endParaRPr>
          </a:p>
          <a:p>
            <a:pPr algn="l">
              <a:lnSpc>
                <a:spcPct val="120000"/>
              </a:lnSpc>
            </a:pPr>
            <a:r>
              <a:rPr lang="en-US" altLang="zh-CN" sz="2200" b="1" noProof="0" dirty="0" smtClean="0">
                <a:ln>
                  <a:noFill/>
                </a:ln>
                <a:effectLst/>
                <a:uLnTx/>
                <a:uFillTx/>
                <a:latin typeface="楷体" panose="02010609060101010101" pitchFamily="49" charset="-122"/>
                <a:ea typeface="楷体" panose="02010609060101010101" pitchFamily="49" charset="-122"/>
                <a:cs typeface="楷体" panose="02010609060101010101" pitchFamily="49" charset="-122"/>
                <a:sym typeface="+mn-ea"/>
              </a:rPr>
              <a:t>    </a:t>
            </a:r>
            <a:r>
              <a:rPr lang="zh-CN" altLang="en-US" sz="2200" b="1" noProof="0" dirty="0" smtClean="0">
                <a:ln>
                  <a:noFill/>
                </a:ln>
                <a:effectLst/>
                <a:uLnTx/>
                <a:uFillTx/>
                <a:latin typeface="楷体" panose="02010609060101010101" pitchFamily="49" charset="-122"/>
                <a:ea typeface="楷体" panose="02010609060101010101" pitchFamily="49" charset="-122"/>
                <a:cs typeface="楷体" panose="02010609060101010101" pitchFamily="49" charset="-122"/>
                <a:sym typeface="+mn-ea"/>
              </a:rPr>
              <a:t>2.修正了居住建筑、公共建筑、工业建筑计算表中各部分得分</a:t>
            </a:r>
            <a:endParaRPr lang="zh-CN" altLang="en-US" sz="2200" b="1" noProof="0" dirty="0" smtClean="0">
              <a:ln>
                <a:noFill/>
              </a:ln>
              <a:effectLst/>
              <a:uLnTx/>
              <a:uFillTx/>
              <a:latin typeface="楷体" panose="02010609060101010101" pitchFamily="49" charset="-122"/>
              <a:ea typeface="楷体" panose="02010609060101010101" pitchFamily="49" charset="-122"/>
              <a:cs typeface="楷体" panose="02010609060101010101" pitchFamily="49" charset="-122"/>
              <a:sym typeface="+mn-ea"/>
            </a:endParaRPr>
          </a:p>
          <a:p>
            <a:pPr algn="l">
              <a:lnSpc>
                <a:spcPct val="120000"/>
              </a:lnSpc>
            </a:pPr>
            <a:r>
              <a:rPr lang="zh-CN" altLang="en-US" sz="2200" b="1" noProof="0" dirty="0" smtClean="0">
                <a:ln>
                  <a:noFill/>
                </a:ln>
                <a:effectLst/>
                <a:uLnTx/>
                <a:uFillTx/>
                <a:latin typeface="楷体" panose="02010609060101010101" pitchFamily="49" charset="-122"/>
                <a:ea typeface="楷体" panose="02010609060101010101" pitchFamily="49" charset="-122"/>
                <a:cs typeface="楷体" panose="02010609060101010101" pitchFamily="49" charset="-122"/>
                <a:sym typeface="+mn-ea"/>
              </a:rPr>
              <a:t>结合《住房和城乡建设部等部门关于推动智能建造与建筑工业化协同发展的指导意见》等文件中的精神，新版《计算细则》降低了围护墙和内隔墙部分分值、提高了标准化预制构件应用、BIM技术、数字化智慧施工管理等加分项分值。</a:t>
            </a:r>
            <a:endParaRPr lang="zh-CN" altLang="en-US" sz="2200" b="1" noProof="0" dirty="0" smtClean="0">
              <a:ln>
                <a:noFill/>
              </a:ln>
              <a:effectLst/>
              <a:uLnTx/>
              <a:uFillTx/>
              <a:latin typeface="楷体" panose="02010609060101010101" pitchFamily="49" charset="-122"/>
              <a:ea typeface="楷体" panose="02010609060101010101" pitchFamily="49" charset="-122"/>
              <a:cs typeface="楷体" panose="02010609060101010101" pitchFamily="49" charset="-122"/>
              <a:sym typeface="+mn-ea"/>
            </a:endParaRPr>
          </a:p>
        </p:txBody>
      </p:sp>
      <p:grpSp>
        <p:nvGrpSpPr>
          <p:cNvPr id="224" name="组合 1"/>
          <p:cNvGrpSpPr/>
          <p:nvPr/>
        </p:nvGrpSpPr>
        <p:grpSpPr>
          <a:xfrm>
            <a:off x="141769" y="191472"/>
            <a:ext cx="5280452" cy="1561128"/>
            <a:chOff x="141769" y="191472"/>
            <a:chExt cx="5280452" cy="1561128"/>
          </a:xfrm>
        </p:grpSpPr>
        <p:sp>
          <p:nvSpPr>
            <p:cNvPr id="1049338" name="任意多边形 2"/>
            <p:cNvSpPr/>
            <p:nvPr/>
          </p:nvSpPr>
          <p:spPr>
            <a:xfrm rot="20047423">
              <a:off x="141769" y="328673"/>
              <a:ext cx="1285965" cy="1285965"/>
            </a:xfrm>
            <a:custGeom>
              <a:avLst/>
              <a:gdLst>
                <a:gd name="connsiteX0" fmla="*/ 813009 w 1626018"/>
                <a:gd name="connsiteY0" fmla="*/ 0 h 1626018"/>
                <a:gd name="connsiteX1" fmla="*/ 1626018 w 1626018"/>
                <a:gd name="connsiteY1" fmla="*/ 813009 h 1626018"/>
                <a:gd name="connsiteX2" fmla="*/ 813009 w 1626018"/>
                <a:gd name="connsiteY2" fmla="*/ 1626018 h 1626018"/>
                <a:gd name="connsiteX3" fmla="*/ 0 w 1626018"/>
                <a:gd name="connsiteY3" fmla="*/ 813009 h 1626018"/>
                <a:gd name="connsiteX4" fmla="*/ 16518 w 1626018"/>
                <a:gd name="connsiteY4" fmla="*/ 649159 h 1626018"/>
                <a:gd name="connsiteX5" fmla="*/ 61099 w 1626018"/>
                <a:gd name="connsiteY5" fmla="*/ 505541 h 1626018"/>
                <a:gd name="connsiteX6" fmla="*/ 200468 w 1626018"/>
                <a:gd name="connsiteY6" fmla="*/ 575867 h 1626018"/>
                <a:gd name="connsiteX7" fmla="*/ 168041 w 1626018"/>
                <a:gd name="connsiteY7" fmla="*/ 680330 h 1626018"/>
                <a:gd name="connsiteX8" fmla="*/ 154666 w 1626018"/>
                <a:gd name="connsiteY8" fmla="*/ 813009 h 1626018"/>
                <a:gd name="connsiteX9" fmla="*/ 813009 w 1626018"/>
                <a:gd name="connsiteY9" fmla="*/ 1471352 h 1626018"/>
                <a:gd name="connsiteX10" fmla="*/ 1471352 w 1626018"/>
                <a:gd name="connsiteY10" fmla="*/ 813009 h 1626018"/>
                <a:gd name="connsiteX11" fmla="*/ 813009 w 1626018"/>
                <a:gd name="connsiteY11" fmla="*/ 154666 h 1626018"/>
                <a:gd name="connsiteX12" fmla="*/ 267101 w 1626018"/>
                <a:gd name="connsiteY12" fmla="*/ 444923 h 1626018"/>
                <a:gd name="connsiteX13" fmla="*/ 254892 w 1626018"/>
                <a:gd name="connsiteY13" fmla="*/ 467416 h 1626018"/>
                <a:gd name="connsiteX14" fmla="*/ 117369 w 1626018"/>
                <a:gd name="connsiteY14" fmla="*/ 398022 h 1626018"/>
                <a:gd name="connsiteX15" fmla="*/ 138849 w 1626018"/>
                <a:gd name="connsiteY15" fmla="*/ 358448 h 1626018"/>
                <a:gd name="connsiteX16" fmla="*/ 813009 w 1626018"/>
                <a:gd name="connsiteY16" fmla="*/ 0 h 1626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6018" h="1626018">
                  <a:moveTo>
                    <a:pt x="813009" y="0"/>
                  </a:moveTo>
                  <a:cubicBezTo>
                    <a:pt x="1262022" y="0"/>
                    <a:pt x="1626018" y="363997"/>
                    <a:pt x="1626018" y="813009"/>
                  </a:cubicBezTo>
                  <a:cubicBezTo>
                    <a:pt x="1626018" y="1262022"/>
                    <a:pt x="1262022" y="1626018"/>
                    <a:pt x="813009" y="1626018"/>
                  </a:cubicBezTo>
                  <a:cubicBezTo>
                    <a:pt x="363997" y="1626018"/>
                    <a:pt x="0" y="1262022"/>
                    <a:pt x="0" y="813009"/>
                  </a:cubicBezTo>
                  <a:cubicBezTo>
                    <a:pt x="0" y="756883"/>
                    <a:pt x="5688" y="702084"/>
                    <a:pt x="16518" y="649159"/>
                  </a:cubicBezTo>
                  <a:lnTo>
                    <a:pt x="61099" y="505541"/>
                  </a:lnTo>
                  <a:lnTo>
                    <a:pt x="200468" y="575867"/>
                  </a:lnTo>
                  <a:lnTo>
                    <a:pt x="168041" y="680330"/>
                  </a:lnTo>
                  <a:cubicBezTo>
                    <a:pt x="159271" y="723187"/>
                    <a:pt x="154666" y="767560"/>
                    <a:pt x="154666" y="813009"/>
                  </a:cubicBezTo>
                  <a:cubicBezTo>
                    <a:pt x="154666" y="1176602"/>
                    <a:pt x="449417" y="1471352"/>
                    <a:pt x="813009" y="1471352"/>
                  </a:cubicBezTo>
                  <a:cubicBezTo>
                    <a:pt x="1176602" y="1471352"/>
                    <a:pt x="1471352" y="1176602"/>
                    <a:pt x="1471352" y="813009"/>
                  </a:cubicBezTo>
                  <a:cubicBezTo>
                    <a:pt x="1471352" y="449417"/>
                    <a:pt x="1176602" y="154666"/>
                    <a:pt x="813009" y="154666"/>
                  </a:cubicBezTo>
                  <a:cubicBezTo>
                    <a:pt x="585764" y="154666"/>
                    <a:pt x="385410" y="269803"/>
                    <a:pt x="267101" y="444923"/>
                  </a:cubicBezTo>
                  <a:lnTo>
                    <a:pt x="254892" y="467416"/>
                  </a:lnTo>
                  <a:lnTo>
                    <a:pt x="117369" y="398022"/>
                  </a:lnTo>
                  <a:lnTo>
                    <a:pt x="138849" y="358448"/>
                  </a:lnTo>
                  <a:cubicBezTo>
                    <a:pt x="284953" y="142186"/>
                    <a:pt x="532376" y="0"/>
                    <a:pt x="813009" y="0"/>
                  </a:cubicBezTo>
                  <a:close/>
                </a:path>
              </a:pathLst>
            </a:cu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225" name="组合 3"/>
            <p:cNvGrpSpPr/>
            <p:nvPr/>
          </p:nvGrpSpPr>
          <p:grpSpPr>
            <a:xfrm>
              <a:off x="288624" y="191472"/>
              <a:ext cx="5133597" cy="1561128"/>
              <a:chOff x="288624" y="191472"/>
              <a:chExt cx="5133597" cy="1561128"/>
            </a:xfrm>
          </p:grpSpPr>
          <p:sp>
            <p:nvSpPr>
              <p:cNvPr id="1049339" name="任意多边形 4"/>
              <p:cNvSpPr/>
              <p:nvPr/>
            </p:nvSpPr>
            <p:spPr>
              <a:xfrm>
                <a:off x="784752" y="191472"/>
                <a:ext cx="4637469" cy="975705"/>
              </a:xfrm>
              <a:custGeom>
                <a:avLst/>
                <a:gdLst>
                  <a:gd name="connsiteX0" fmla="*/ 0 w 5863772"/>
                  <a:gd name="connsiteY0" fmla="*/ 0 h 1233714"/>
                  <a:gd name="connsiteX1" fmla="*/ 1045029 w 5863772"/>
                  <a:gd name="connsiteY1" fmla="*/ 0 h 1233714"/>
                  <a:gd name="connsiteX2" fmla="*/ 1683658 w 5863772"/>
                  <a:gd name="connsiteY2" fmla="*/ 435429 h 1233714"/>
                  <a:gd name="connsiteX3" fmla="*/ 2547939 w 5863772"/>
                  <a:gd name="connsiteY3" fmla="*/ 435429 h 1233714"/>
                  <a:gd name="connsiteX4" fmla="*/ 2615669 w 5863772"/>
                  <a:gd name="connsiteY4" fmla="*/ 544285 h 1233714"/>
                  <a:gd name="connsiteX5" fmla="*/ 4147501 w 5863772"/>
                  <a:gd name="connsiteY5" fmla="*/ 544285 h 1233714"/>
                  <a:gd name="connsiteX6" fmla="*/ 4215232 w 5863772"/>
                  <a:gd name="connsiteY6" fmla="*/ 435429 h 1233714"/>
                  <a:gd name="connsiteX7" fmla="*/ 5123543 w 5863772"/>
                  <a:gd name="connsiteY7" fmla="*/ 435429 h 1233714"/>
                  <a:gd name="connsiteX8" fmla="*/ 5863772 w 5863772"/>
                  <a:gd name="connsiteY8" fmla="*/ 1233714 h 1233714"/>
                  <a:gd name="connsiteX9" fmla="*/ 5259842 w 5863772"/>
                  <a:gd name="connsiteY9" fmla="*/ 1233714 h 1233714"/>
                  <a:gd name="connsiteX10" fmla="*/ 5239204 w 5863772"/>
                  <a:gd name="connsiteY10" fmla="*/ 1151164 h 1233714"/>
                  <a:gd name="connsiteX11" fmla="*/ 4737554 w 5863772"/>
                  <a:gd name="connsiteY11" fmla="*/ 1151164 h 1233714"/>
                  <a:gd name="connsiteX12" fmla="*/ 4716917 w 5863772"/>
                  <a:gd name="connsiteY12" fmla="*/ 1233714 h 1233714"/>
                  <a:gd name="connsiteX13" fmla="*/ 846179 w 5863772"/>
                  <a:gd name="connsiteY13" fmla="*/ 1233714 h 1233714"/>
                  <a:gd name="connsiteX14" fmla="*/ 867384 w 5863772"/>
                  <a:gd name="connsiteY14" fmla="*/ 1165404 h 1233714"/>
                  <a:gd name="connsiteX15" fmla="*/ 885371 w 5863772"/>
                  <a:gd name="connsiteY15" fmla="*/ 986971 h 1233714"/>
                  <a:gd name="connsiteX16" fmla="*/ 0 w 5863772"/>
                  <a:gd name="connsiteY16" fmla="*/ 101600 h 1233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63772" h="1233714">
                    <a:moveTo>
                      <a:pt x="0" y="0"/>
                    </a:moveTo>
                    <a:lnTo>
                      <a:pt x="1045029" y="0"/>
                    </a:lnTo>
                    <a:lnTo>
                      <a:pt x="1683658" y="435429"/>
                    </a:lnTo>
                    <a:lnTo>
                      <a:pt x="2547939" y="435429"/>
                    </a:lnTo>
                    <a:lnTo>
                      <a:pt x="2615669" y="544285"/>
                    </a:lnTo>
                    <a:lnTo>
                      <a:pt x="4147501" y="544285"/>
                    </a:lnTo>
                    <a:lnTo>
                      <a:pt x="4215232" y="435429"/>
                    </a:lnTo>
                    <a:lnTo>
                      <a:pt x="5123543" y="435429"/>
                    </a:lnTo>
                    <a:lnTo>
                      <a:pt x="5863772" y="1233714"/>
                    </a:lnTo>
                    <a:lnTo>
                      <a:pt x="5259842" y="1233714"/>
                    </a:lnTo>
                    <a:lnTo>
                      <a:pt x="5239204" y="1151164"/>
                    </a:lnTo>
                    <a:lnTo>
                      <a:pt x="4737554" y="1151164"/>
                    </a:lnTo>
                    <a:lnTo>
                      <a:pt x="4716917" y="1233714"/>
                    </a:lnTo>
                    <a:lnTo>
                      <a:pt x="846179" y="1233714"/>
                    </a:lnTo>
                    <a:lnTo>
                      <a:pt x="867384" y="1165404"/>
                    </a:lnTo>
                    <a:cubicBezTo>
                      <a:pt x="879178" y="1107769"/>
                      <a:pt x="885371" y="1048093"/>
                      <a:pt x="885371" y="986971"/>
                    </a:cubicBezTo>
                    <a:cubicBezTo>
                      <a:pt x="885371" y="497994"/>
                      <a:pt x="488977" y="101600"/>
                      <a:pt x="0" y="101600"/>
                    </a:cubicBezTo>
                    <a:close/>
                  </a:path>
                </a:pathLst>
              </a:custGeom>
              <a:noFill/>
              <a:ln w="3810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40" name="任意多边形 5"/>
              <p:cNvSpPr/>
              <p:nvPr/>
            </p:nvSpPr>
            <p:spPr>
              <a:xfrm>
                <a:off x="784752" y="1300568"/>
                <a:ext cx="4637469" cy="452032"/>
              </a:xfrm>
              <a:custGeom>
                <a:avLst/>
                <a:gdLst>
                  <a:gd name="connsiteX0" fmla="*/ 777375 w 5863772"/>
                  <a:gd name="connsiteY0" fmla="*/ 0 h 571564"/>
                  <a:gd name="connsiteX1" fmla="*/ 2715369 w 5863772"/>
                  <a:gd name="connsiteY1" fmla="*/ 0 h 571564"/>
                  <a:gd name="connsiteX2" fmla="*/ 2836777 w 5863772"/>
                  <a:gd name="connsiteY2" fmla="*/ 112079 h 571564"/>
                  <a:gd name="connsiteX3" fmla="*/ 4304640 w 5863772"/>
                  <a:gd name="connsiteY3" fmla="*/ 112079 h 571564"/>
                  <a:gd name="connsiteX4" fmla="*/ 4426049 w 5863772"/>
                  <a:gd name="connsiteY4" fmla="*/ 0 h 571564"/>
                  <a:gd name="connsiteX5" fmla="*/ 5863772 w 5863772"/>
                  <a:gd name="connsiteY5" fmla="*/ 0 h 571564"/>
                  <a:gd name="connsiteX6" fmla="*/ 5863772 w 5863772"/>
                  <a:gd name="connsiteY6" fmla="*/ 371992 h 571564"/>
                  <a:gd name="connsiteX7" fmla="*/ 5233862 w 5863772"/>
                  <a:gd name="connsiteY7" fmla="*/ 371992 h 571564"/>
                  <a:gd name="connsiteX8" fmla="*/ 5017678 w 5863772"/>
                  <a:gd name="connsiteY8" fmla="*/ 571564 h 571564"/>
                  <a:gd name="connsiteX9" fmla="*/ 4397577 w 5863772"/>
                  <a:gd name="connsiteY9" fmla="*/ 571564 h 571564"/>
                  <a:gd name="connsiteX10" fmla="*/ 4107589 w 5863772"/>
                  <a:gd name="connsiteY10" fmla="*/ 303860 h 571564"/>
                  <a:gd name="connsiteX11" fmla="*/ 1756183 w 5863772"/>
                  <a:gd name="connsiteY11" fmla="*/ 303860 h 571564"/>
                  <a:gd name="connsiteX12" fmla="*/ 1466196 w 5863772"/>
                  <a:gd name="connsiteY12" fmla="*/ 571564 h 571564"/>
                  <a:gd name="connsiteX13" fmla="*/ 151787 w 5863772"/>
                  <a:gd name="connsiteY13" fmla="*/ 571564 h 571564"/>
                  <a:gd name="connsiteX14" fmla="*/ 0 w 5863772"/>
                  <a:gd name="connsiteY14" fmla="*/ 475220 h 571564"/>
                  <a:gd name="connsiteX15" fmla="*/ 0 w 5863772"/>
                  <a:gd name="connsiteY15" fmla="*/ 469963 h 571564"/>
                  <a:gd name="connsiteX16" fmla="*/ 734164 w 5863772"/>
                  <a:gd name="connsiteY16" fmla="*/ 79612 h 571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63772" h="571564">
                    <a:moveTo>
                      <a:pt x="777375" y="0"/>
                    </a:moveTo>
                    <a:lnTo>
                      <a:pt x="2715369" y="0"/>
                    </a:lnTo>
                    <a:lnTo>
                      <a:pt x="2836777" y="112079"/>
                    </a:lnTo>
                    <a:lnTo>
                      <a:pt x="4304640" y="112079"/>
                    </a:lnTo>
                    <a:lnTo>
                      <a:pt x="4426049" y="0"/>
                    </a:lnTo>
                    <a:lnTo>
                      <a:pt x="5863772" y="0"/>
                    </a:lnTo>
                    <a:lnTo>
                      <a:pt x="5863772" y="371992"/>
                    </a:lnTo>
                    <a:lnTo>
                      <a:pt x="5233862" y="371992"/>
                    </a:lnTo>
                    <a:lnTo>
                      <a:pt x="5017678" y="571564"/>
                    </a:lnTo>
                    <a:lnTo>
                      <a:pt x="4397577" y="571564"/>
                    </a:lnTo>
                    <a:lnTo>
                      <a:pt x="4107589" y="303860"/>
                    </a:lnTo>
                    <a:lnTo>
                      <a:pt x="1756183" y="303860"/>
                    </a:lnTo>
                    <a:lnTo>
                      <a:pt x="1466196" y="571564"/>
                    </a:lnTo>
                    <a:lnTo>
                      <a:pt x="151787" y="571564"/>
                    </a:lnTo>
                    <a:lnTo>
                      <a:pt x="0" y="475220"/>
                    </a:lnTo>
                    <a:lnTo>
                      <a:pt x="0" y="469963"/>
                    </a:lnTo>
                    <a:cubicBezTo>
                      <a:pt x="305611" y="469963"/>
                      <a:pt x="575056" y="315122"/>
                      <a:pt x="734164" y="79612"/>
                    </a:cubicBezTo>
                    <a:close/>
                  </a:path>
                </a:pathLst>
              </a:custGeom>
              <a:noFill/>
              <a:ln w="28575">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useBgFill="1">
            <p:nvSpPr>
              <p:cNvPr id="1049341" name="任意多边形 6"/>
              <p:cNvSpPr/>
              <p:nvPr/>
            </p:nvSpPr>
            <p:spPr>
              <a:xfrm>
                <a:off x="4228417" y="471270"/>
                <a:ext cx="482113" cy="140616"/>
              </a:xfrm>
              <a:custGeom>
                <a:avLst/>
                <a:gdLst>
                  <a:gd name="connsiteX0" fmla="*/ 0 w 609600"/>
                  <a:gd name="connsiteY0" fmla="*/ 0 h 177800"/>
                  <a:gd name="connsiteX1" fmla="*/ 609600 w 609600"/>
                  <a:gd name="connsiteY1" fmla="*/ 0 h 177800"/>
                  <a:gd name="connsiteX2" fmla="*/ 609600 w 609600"/>
                  <a:gd name="connsiteY2" fmla="*/ 139246 h 177800"/>
                  <a:gd name="connsiteX3" fmla="*/ 497568 w 609600"/>
                  <a:gd name="connsiteY3" fmla="*/ 139246 h 177800"/>
                  <a:gd name="connsiteX4" fmla="*/ 497568 w 609600"/>
                  <a:gd name="connsiteY4" fmla="*/ 177800 h 177800"/>
                  <a:gd name="connsiteX5" fmla="*/ 0 w 609600"/>
                  <a:gd name="connsiteY5" fmla="*/ 177800 h 17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 h="177800">
                    <a:moveTo>
                      <a:pt x="0" y="0"/>
                    </a:moveTo>
                    <a:lnTo>
                      <a:pt x="609600" y="0"/>
                    </a:lnTo>
                    <a:lnTo>
                      <a:pt x="609600" y="139246"/>
                    </a:lnTo>
                    <a:lnTo>
                      <a:pt x="497568" y="139246"/>
                    </a:lnTo>
                    <a:lnTo>
                      <a:pt x="497568" y="177800"/>
                    </a:lnTo>
                    <a:lnTo>
                      <a:pt x="0" y="177800"/>
                    </a:lnTo>
                    <a:close/>
                  </a:path>
                </a:pathLst>
              </a:custGeom>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42" name="椭圆 7"/>
              <p:cNvSpPr/>
              <p:nvPr/>
            </p:nvSpPr>
            <p:spPr>
              <a:xfrm>
                <a:off x="467673" y="654577"/>
                <a:ext cx="634158" cy="634158"/>
              </a:xfrm>
              <a:prstGeom prst="ellipse">
                <a:avLst/>
              </a:prstGeom>
              <a:no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226" name="组合 8"/>
              <p:cNvGrpSpPr/>
              <p:nvPr/>
            </p:nvGrpSpPr>
            <p:grpSpPr>
              <a:xfrm>
                <a:off x="288624" y="475527"/>
                <a:ext cx="992256" cy="992256"/>
                <a:chOff x="813435" y="4187372"/>
                <a:chExt cx="1292678" cy="1292678"/>
              </a:xfrm>
              <a:noFill/>
            </p:grpSpPr>
            <p:sp>
              <p:nvSpPr>
                <p:cNvPr id="1049343" name="圆角矩形 9"/>
                <p:cNvSpPr/>
                <p:nvPr/>
              </p:nvSpPr>
              <p:spPr>
                <a:xfrm rot="-5400000">
                  <a:off x="878114" y="4746172"/>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44" name="圆角矩形 10"/>
                <p:cNvSpPr/>
                <p:nvPr/>
              </p:nvSpPr>
              <p:spPr>
                <a:xfrm rot="-4500000">
                  <a:off x="897155" y="4601544"/>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45" name="圆角矩形 11"/>
                <p:cNvSpPr/>
                <p:nvPr/>
              </p:nvSpPr>
              <p:spPr>
                <a:xfrm rot="-3600000">
                  <a:off x="952979" y="4466772"/>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46" name="圆角矩形 12"/>
                <p:cNvSpPr/>
                <p:nvPr/>
              </p:nvSpPr>
              <p:spPr>
                <a:xfrm rot="-2700000">
                  <a:off x="1041783" y="4351041"/>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47" name="圆角矩形 13"/>
                <p:cNvSpPr/>
                <p:nvPr/>
              </p:nvSpPr>
              <p:spPr>
                <a:xfrm rot="-1800000">
                  <a:off x="1157514" y="4262237"/>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48" name="圆角矩形 14"/>
                <p:cNvSpPr/>
                <p:nvPr/>
              </p:nvSpPr>
              <p:spPr>
                <a:xfrm rot="-900000">
                  <a:off x="1292286" y="4206412"/>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49" name="圆角矩形 15"/>
                <p:cNvSpPr/>
                <p:nvPr/>
              </p:nvSpPr>
              <p:spPr>
                <a:xfrm>
                  <a:off x="1436914" y="4187372"/>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50" name="圆角矩形 16"/>
                <p:cNvSpPr/>
                <p:nvPr/>
              </p:nvSpPr>
              <p:spPr>
                <a:xfrm rot="900000">
                  <a:off x="1581542" y="4206412"/>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51" name="圆角矩形 17"/>
                <p:cNvSpPr/>
                <p:nvPr/>
              </p:nvSpPr>
              <p:spPr>
                <a:xfrm rot="1800000">
                  <a:off x="1716314" y="4262237"/>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52" name="圆角矩形 18"/>
                <p:cNvSpPr/>
                <p:nvPr/>
              </p:nvSpPr>
              <p:spPr>
                <a:xfrm rot="2700000">
                  <a:off x="1832045" y="4351041"/>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53" name="圆角矩形 19"/>
                <p:cNvSpPr/>
                <p:nvPr/>
              </p:nvSpPr>
              <p:spPr>
                <a:xfrm rot="3600000">
                  <a:off x="1920849" y="4466772"/>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54" name="圆角矩形 20"/>
                <p:cNvSpPr/>
                <p:nvPr/>
              </p:nvSpPr>
              <p:spPr>
                <a:xfrm rot="4500000">
                  <a:off x="1976673" y="4601544"/>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55" name="圆角矩形 21"/>
                <p:cNvSpPr/>
                <p:nvPr/>
              </p:nvSpPr>
              <p:spPr>
                <a:xfrm rot="5400000">
                  <a:off x="1995714" y="4746172"/>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56" name="圆角矩形 22"/>
                <p:cNvSpPr/>
                <p:nvPr/>
              </p:nvSpPr>
              <p:spPr>
                <a:xfrm rot="6300000">
                  <a:off x="1976673" y="4890800"/>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57" name="圆角矩形 23"/>
                <p:cNvSpPr/>
                <p:nvPr/>
              </p:nvSpPr>
              <p:spPr>
                <a:xfrm rot="7200000">
                  <a:off x="1920849" y="5025572"/>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58" name="圆角矩形 24"/>
                <p:cNvSpPr/>
                <p:nvPr/>
              </p:nvSpPr>
              <p:spPr>
                <a:xfrm rot="8100000">
                  <a:off x="1832045" y="5141303"/>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59" name="圆角矩形 25"/>
                <p:cNvSpPr/>
                <p:nvPr/>
              </p:nvSpPr>
              <p:spPr>
                <a:xfrm rot="9000000">
                  <a:off x="1716314" y="5230107"/>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60" name="圆角矩形 26"/>
                <p:cNvSpPr/>
                <p:nvPr/>
              </p:nvSpPr>
              <p:spPr>
                <a:xfrm rot="9900000">
                  <a:off x="1581542" y="5285931"/>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61" name="圆角矩形 27"/>
                <p:cNvSpPr/>
                <p:nvPr/>
              </p:nvSpPr>
              <p:spPr>
                <a:xfrm rot="10800000">
                  <a:off x="1436914" y="5304972"/>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62" name="圆角矩形 28"/>
                <p:cNvSpPr/>
                <p:nvPr/>
              </p:nvSpPr>
              <p:spPr>
                <a:xfrm rot="11700000">
                  <a:off x="1292286" y="5285931"/>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63" name="圆角矩形 29"/>
                <p:cNvSpPr/>
                <p:nvPr/>
              </p:nvSpPr>
              <p:spPr>
                <a:xfrm rot="12600000">
                  <a:off x="1157514" y="5230107"/>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64" name="圆角矩形 30"/>
                <p:cNvSpPr/>
                <p:nvPr/>
              </p:nvSpPr>
              <p:spPr>
                <a:xfrm rot="13500000">
                  <a:off x="1041783" y="5141303"/>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65" name="圆角矩形 31"/>
                <p:cNvSpPr/>
                <p:nvPr/>
              </p:nvSpPr>
              <p:spPr>
                <a:xfrm rot="14400000">
                  <a:off x="952979" y="5025572"/>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66" name="圆角矩形 32"/>
                <p:cNvSpPr/>
                <p:nvPr/>
              </p:nvSpPr>
              <p:spPr>
                <a:xfrm rot="15300000">
                  <a:off x="897155" y="4890800"/>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1049367" name="任意多边形 34"/>
              <p:cNvSpPr/>
              <p:nvPr/>
            </p:nvSpPr>
            <p:spPr>
              <a:xfrm>
                <a:off x="4246973" y="469257"/>
                <a:ext cx="443330" cy="140616"/>
              </a:xfrm>
              <a:custGeom>
                <a:avLst/>
                <a:gdLst>
                  <a:gd name="connsiteX0" fmla="*/ 0 w 609600"/>
                  <a:gd name="connsiteY0" fmla="*/ 0 h 177800"/>
                  <a:gd name="connsiteX1" fmla="*/ 609600 w 609600"/>
                  <a:gd name="connsiteY1" fmla="*/ 0 h 177800"/>
                  <a:gd name="connsiteX2" fmla="*/ 609600 w 609600"/>
                  <a:gd name="connsiteY2" fmla="*/ 139246 h 177800"/>
                  <a:gd name="connsiteX3" fmla="*/ 497568 w 609600"/>
                  <a:gd name="connsiteY3" fmla="*/ 139246 h 177800"/>
                  <a:gd name="connsiteX4" fmla="*/ 497568 w 609600"/>
                  <a:gd name="connsiteY4" fmla="*/ 177800 h 177800"/>
                  <a:gd name="connsiteX5" fmla="*/ 0 w 609600"/>
                  <a:gd name="connsiteY5" fmla="*/ 177800 h 17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 h="177800">
                    <a:moveTo>
                      <a:pt x="0" y="0"/>
                    </a:moveTo>
                    <a:lnTo>
                      <a:pt x="609600" y="0"/>
                    </a:lnTo>
                    <a:lnTo>
                      <a:pt x="609600" y="139246"/>
                    </a:lnTo>
                    <a:lnTo>
                      <a:pt x="497568" y="139246"/>
                    </a:lnTo>
                    <a:lnTo>
                      <a:pt x="497568" y="177800"/>
                    </a:lnTo>
                    <a:lnTo>
                      <a:pt x="0" y="177800"/>
                    </a:lnTo>
                    <a:close/>
                  </a:path>
                </a:pathLst>
              </a:custGeom>
              <a:solidFill>
                <a:schemeClr val="bg1">
                  <a:lumMod val="75000"/>
                </a:schemeClr>
              </a:solidFill>
              <a:ln w="3810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nvGrpSpPr>
            <p:cNvPr id="227" name="组合 35"/>
            <p:cNvGrpSpPr/>
            <p:nvPr/>
          </p:nvGrpSpPr>
          <p:grpSpPr>
            <a:xfrm>
              <a:off x="626183" y="780063"/>
              <a:ext cx="378259" cy="369903"/>
              <a:chOff x="137478" y="159965"/>
              <a:chExt cx="451977" cy="441992"/>
            </a:xfrm>
          </p:grpSpPr>
          <p:sp>
            <p:nvSpPr>
              <p:cNvPr id="1049368" name="Freeform 60"/>
              <p:cNvSpPr/>
              <p:nvPr/>
            </p:nvSpPr>
            <p:spPr bwMode="auto">
              <a:xfrm>
                <a:off x="137478" y="159965"/>
                <a:ext cx="241407" cy="441992"/>
              </a:xfrm>
              <a:custGeom>
                <a:avLst/>
                <a:gdLst>
                  <a:gd name="T0" fmla="*/ 0 w 1993"/>
                  <a:gd name="T1" fmla="*/ 0 h 3650"/>
                  <a:gd name="T2" fmla="*/ 0 w 1993"/>
                  <a:gd name="T3" fmla="*/ 2147483646 h 3650"/>
                  <a:gd name="T4" fmla="*/ 2147483646 w 1993"/>
                  <a:gd name="T5" fmla="*/ 0 h 3650"/>
                  <a:gd name="T6" fmla="*/ 0 w 1993"/>
                  <a:gd name="T7" fmla="*/ 0 h 365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93" h="3650">
                    <a:moveTo>
                      <a:pt x="0" y="0"/>
                    </a:moveTo>
                    <a:lnTo>
                      <a:pt x="0" y="3650"/>
                    </a:lnTo>
                    <a:lnTo>
                      <a:pt x="1993" y="0"/>
                    </a:lnTo>
                    <a:lnTo>
                      <a:pt x="0" y="0"/>
                    </a:lnTo>
                    <a:close/>
                  </a:path>
                </a:pathLst>
              </a:custGeom>
              <a:solidFill>
                <a:schemeClr val="bg1"/>
              </a:solidFill>
              <a:ln>
                <a:noFill/>
              </a:ln>
            </p:spPr>
            <p:txBody>
              <a:bodyPr/>
              <a:p>
                <a:endParaRPr lang="zh-CN" altLang="en-US"/>
              </a:p>
            </p:txBody>
          </p:sp>
          <p:sp>
            <p:nvSpPr>
              <p:cNvPr id="1049369" name="Freeform 61"/>
              <p:cNvSpPr/>
              <p:nvPr/>
            </p:nvSpPr>
            <p:spPr bwMode="auto">
              <a:xfrm>
                <a:off x="245259" y="191976"/>
                <a:ext cx="344196" cy="409981"/>
              </a:xfrm>
              <a:custGeom>
                <a:avLst/>
                <a:gdLst>
                  <a:gd name="T0" fmla="*/ 2147483646 w 2842"/>
                  <a:gd name="T1" fmla="*/ 0 h 3385"/>
                  <a:gd name="T2" fmla="*/ 2147483646 w 2842"/>
                  <a:gd name="T3" fmla="*/ 2147483646 h 3385"/>
                  <a:gd name="T4" fmla="*/ 2147483646 w 2842"/>
                  <a:gd name="T5" fmla="*/ 2147483646 h 3385"/>
                  <a:gd name="T6" fmla="*/ 2147483646 w 2842"/>
                  <a:gd name="T7" fmla="*/ 2147483646 h 3385"/>
                  <a:gd name="T8" fmla="*/ 0 w 2842"/>
                  <a:gd name="T9" fmla="*/ 2147483646 h 3385"/>
                  <a:gd name="T10" fmla="*/ 2147483646 w 2842"/>
                  <a:gd name="T11" fmla="*/ 2147483646 h 3385"/>
                  <a:gd name="T12" fmla="*/ 2147483646 w 2842"/>
                  <a:gd name="T13" fmla="*/ 2147483646 h 3385"/>
                  <a:gd name="T14" fmla="*/ 2147483646 w 2842"/>
                  <a:gd name="T15" fmla="*/ 2147483646 h 3385"/>
                  <a:gd name="T16" fmla="*/ 2147483646 w 2842"/>
                  <a:gd name="T17" fmla="*/ 2147483646 h 3385"/>
                  <a:gd name="T18" fmla="*/ 2147483646 w 2842"/>
                  <a:gd name="T19" fmla="*/ 0 h 33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842" h="3385">
                    <a:moveTo>
                      <a:pt x="1654" y="0"/>
                    </a:moveTo>
                    <a:lnTo>
                      <a:pt x="1103" y="987"/>
                    </a:lnTo>
                    <a:lnTo>
                      <a:pt x="1552" y="1606"/>
                    </a:lnTo>
                    <a:lnTo>
                      <a:pt x="640" y="1871"/>
                    </a:lnTo>
                    <a:lnTo>
                      <a:pt x="0" y="3012"/>
                    </a:lnTo>
                    <a:lnTo>
                      <a:pt x="1257" y="2565"/>
                    </a:lnTo>
                    <a:lnTo>
                      <a:pt x="1833" y="3385"/>
                    </a:lnTo>
                    <a:lnTo>
                      <a:pt x="1729" y="2414"/>
                    </a:lnTo>
                    <a:lnTo>
                      <a:pt x="2842" y="2034"/>
                    </a:lnTo>
                    <a:lnTo>
                      <a:pt x="1654" y="0"/>
                    </a:lnTo>
                    <a:close/>
                  </a:path>
                </a:pathLst>
              </a:custGeom>
              <a:solidFill>
                <a:schemeClr val="bg1"/>
              </a:solidFill>
              <a:ln>
                <a:noFill/>
              </a:ln>
            </p:spPr>
            <p:txBody>
              <a:bodyPr/>
              <a:p>
                <a:endParaRPr lang="zh-CN" altLang="en-US"/>
              </a:p>
            </p:txBody>
          </p:sp>
        </p:grpSp>
      </p:grpSp>
      <p:sp>
        <p:nvSpPr>
          <p:cNvPr id="1049370" name="文本框 49"/>
          <p:cNvSpPr txBox="true"/>
          <p:nvPr/>
        </p:nvSpPr>
        <p:spPr>
          <a:xfrm>
            <a:off x="1477344" y="648672"/>
            <a:ext cx="3368675" cy="460375"/>
          </a:xfrm>
          <a:prstGeom prst="rect">
            <a:avLst/>
          </a:prstGeom>
          <a:noFill/>
        </p:spPr>
        <p:txBody>
          <a:bodyPr wrap="square" rtlCol="0">
            <a:spAutoFit/>
          </a:bodyPr>
          <a:p>
            <a:pPr algn="l"/>
            <a:r>
              <a:rPr lang="en-US" altLang="zh-CN" sz="2400" b="1" dirty="0">
                <a:solidFill>
                  <a:schemeClr val="bg1"/>
                </a:solidFill>
                <a:effectLst>
                  <a:outerShdw blurRad="38100" dist="38100" dir="2700000" algn="tl">
                    <a:srgbClr val="000000">
                      <a:alpha val="43137"/>
                    </a:srgbClr>
                  </a:outerShdw>
                </a:effectLst>
                <a:latin typeface="汉仪菱心体简" panose="02010609000101010101" pitchFamily="49" charset="-122"/>
                <a:ea typeface="汉仪菱心体简" panose="02010609000101010101" pitchFamily="49" charset="-122"/>
              </a:rPr>
              <a:t>   </a:t>
            </a:r>
            <a:r>
              <a:rPr lang="zh-CN" altLang="en-US" sz="2400" b="1" dirty="0">
                <a:solidFill>
                  <a:schemeClr val="bg1"/>
                </a:solidFill>
                <a:effectLst>
                  <a:outerShdw blurRad="38100" dist="38100" dir="2700000" algn="tl">
                    <a:srgbClr val="000000">
                      <a:alpha val="43137"/>
                    </a:srgbClr>
                  </a:outerShdw>
                </a:effectLst>
                <a:latin typeface="汉仪菱心体简" panose="02010609000101010101" pitchFamily="49" charset="-122"/>
                <a:ea typeface="汉仪菱心体简" panose="02010609000101010101" pitchFamily="49" charset="-122"/>
              </a:rPr>
              <a:t>三、主要内容</a:t>
            </a:r>
            <a:endParaRPr lang="en-US" altLang="zh-CN" sz="2400" b="1" dirty="0">
              <a:solidFill>
                <a:schemeClr val="bg1"/>
              </a:solidFill>
              <a:effectLst>
                <a:outerShdw blurRad="38100" dist="38100" dir="2700000" algn="tl">
                  <a:srgbClr val="000000">
                    <a:alpha val="43137"/>
                  </a:srgbClr>
                </a:outerShdw>
              </a:effectLst>
              <a:latin typeface="汉仪菱心体简" panose="02010609000101010101" pitchFamily="49" charset="-122"/>
              <a:ea typeface="汉仪菱心体简" panose="0201060900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flythrough dir="out"/>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222" name=""/>
        <p:cNvGrpSpPr/>
        <p:nvPr/>
      </p:nvGrpSpPr>
      <p:grpSpPr>
        <a:xfrm>
          <a:off x="0" y="0"/>
          <a:ext cx="0" cy="0"/>
          <a:chOff x="0" y="0"/>
          <a:chExt cx="0" cy="0"/>
        </a:xfrm>
      </p:grpSpPr>
      <p:grpSp>
        <p:nvGrpSpPr>
          <p:cNvPr id="223" name="组合 247"/>
          <p:cNvGrpSpPr/>
          <p:nvPr/>
        </p:nvGrpSpPr>
        <p:grpSpPr>
          <a:xfrm>
            <a:off x="288925" y="1739265"/>
            <a:ext cx="11668125" cy="4725035"/>
            <a:chOff x="2380903" y="2300699"/>
            <a:chExt cx="3559276" cy="3600662"/>
          </a:xfrm>
        </p:grpSpPr>
        <p:sp>
          <p:nvSpPr>
            <p:cNvPr id="1049332" name="圆角矩形 248"/>
            <p:cNvSpPr/>
            <p:nvPr/>
          </p:nvSpPr>
          <p:spPr>
            <a:xfrm>
              <a:off x="2471738" y="2443163"/>
              <a:ext cx="3371850" cy="3371850"/>
            </a:xfrm>
            <a:prstGeom prst="roundRect">
              <a:avLst>
                <a:gd name="adj" fmla="val 6921"/>
              </a:avLst>
            </a:prstGeom>
            <a:noFill/>
            <a:ln w="3810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useBgFill="1">
          <p:nvSpPr>
            <p:cNvPr id="1049333" name="矩形 249"/>
            <p:cNvSpPr/>
            <p:nvPr/>
          </p:nvSpPr>
          <p:spPr>
            <a:xfrm>
              <a:off x="2912602" y="2300699"/>
              <a:ext cx="2490121" cy="2428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useBgFill="1">
          <p:nvSpPr>
            <p:cNvPr id="1049334" name="矩形 250"/>
            <p:cNvSpPr/>
            <p:nvPr/>
          </p:nvSpPr>
          <p:spPr>
            <a:xfrm>
              <a:off x="2912602" y="5658473"/>
              <a:ext cx="2490121" cy="2428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useBgFill="1">
          <p:nvSpPr>
            <p:cNvPr id="1049335" name="矩形 251"/>
            <p:cNvSpPr/>
            <p:nvPr/>
          </p:nvSpPr>
          <p:spPr>
            <a:xfrm>
              <a:off x="2380903" y="3136305"/>
              <a:ext cx="194073" cy="194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useBgFill="1">
          <p:nvSpPr>
            <p:cNvPr id="1049336" name="矩形 252"/>
            <p:cNvSpPr/>
            <p:nvPr/>
          </p:nvSpPr>
          <p:spPr>
            <a:xfrm>
              <a:off x="5746106" y="3136305"/>
              <a:ext cx="194073" cy="194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1049337" name="文本框 253"/>
          <p:cNvSpPr txBox="true"/>
          <p:nvPr/>
        </p:nvSpPr>
        <p:spPr>
          <a:xfrm>
            <a:off x="925195" y="2115185"/>
            <a:ext cx="10294620" cy="4078605"/>
          </a:xfrm>
          <a:prstGeom prst="rect">
            <a:avLst/>
          </a:prstGeom>
          <a:noFill/>
        </p:spPr>
        <p:txBody>
          <a:bodyPr wrap="square" rtlCol="0">
            <a:spAutoFit/>
          </a:bodyPr>
          <a:lstStyle>
            <a:defPPr>
              <a:defRPr lang="zh-CN"/>
            </a:defPPr>
            <a:lvl1pPr>
              <a:defRPr sz="3200">
                <a:solidFill>
                  <a:schemeClr val="bg1"/>
                </a:solidFill>
                <a:latin typeface="汉仪菱心体简" panose="02010609000101010101" pitchFamily="49" charset="-122"/>
                <a:ea typeface="汉仪菱心体简" panose="02010609000101010101" pitchFamily="49" charset="-122"/>
              </a:defRPr>
            </a:lvl1pPr>
          </a:lstStyle>
          <a:p>
            <a:pPr algn="l">
              <a:lnSpc>
                <a:spcPct val="120000"/>
              </a:lnSpc>
            </a:pPr>
            <a:r>
              <a:rPr lang="en-US" altLang="zh-CN" sz="2400"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rPr>
              <a:t>   </a:t>
            </a:r>
            <a:r>
              <a:rPr lang="zh-CN" altLang="en-US" sz="2400" b="1" noProof="0" dirty="0" smtClean="0">
                <a:ln>
                  <a:noFill/>
                </a:ln>
                <a:solidFill>
                  <a:srgbClr val="FFFF00"/>
                </a:solidFill>
                <a:effectLst/>
                <a:uLnTx/>
                <a:uFillTx/>
                <a:latin typeface="楷体" panose="02010609060101010101" pitchFamily="49" charset="-122"/>
                <a:ea typeface="楷体" panose="02010609060101010101" pitchFamily="49" charset="-122"/>
                <a:cs typeface="楷体" panose="02010609060101010101" pitchFamily="49" charset="-122"/>
                <a:sym typeface="+mn-ea"/>
              </a:rPr>
              <a:t>（三）预制部品部件的应用比例部分</a:t>
            </a:r>
            <a:endParaRPr lang="zh-CN" altLang="en-US" sz="2200" b="1" noProof="0" dirty="0" smtClean="0">
              <a:ln>
                <a:noFill/>
              </a:ln>
              <a:solidFill>
                <a:srgbClr val="FFFF00"/>
              </a:solidFill>
              <a:effectLst/>
              <a:uLnTx/>
              <a:uFillTx/>
              <a:latin typeface="楷体" panose="02010609060101010101" pitchFamily="49" charset="-122"/>
              <a:ea typeface="楷体" panose="02010609060101010101" pitchFamily="49" charset="-122"/>
              <a:cs typeface="楷体" panose="02010609060101010101" pitchFamily="49" charset="-122"/>
              <a:sym typeface="+mn-ea"/>
            </a:endParaRPr>
          </a:p>
          <a:p>
            <a:pPr algn="l">
              <a:lnSpc>
                <a:spcPct val="120000"/>
              </a:lnSpc>
            </a:pPr>
            <a:r>
              <a:rPr lang="en-US" altLang="zh-CN" sz="2200" b="1" noProof="0" dirty="0" smtClean="0">
                <a:ln>
                  <a:noFill/>
                </a:ln>
                <a:effectLst/>
                <a:uLnTx/>
                <a:uFillTx/>
                <a:latin typeface="楷体" panose="02010609060101010101" pitchFamily="49" charset="-122"/>
                <a:ea typeface="楷体" panose="02010609060101010101" pitchFamily="49" charset="-122"/>
                <a:cs typeface="楷体" panose="02010609060101010101" pitchFamily="49" charset="-122"/>
                <a:sym typeface="+mn-ea"/>
              </a:rPr>
              <a:t>   </a:t>
            </a:r>
            <a:r>
              <a:rPr lang="zh-CN" altLang="en-US" sz="2400" b="1" noProof="0" dirty="0" smtClean="0">
                <a:ln>
                  <a:noFill/>
                </a:ln>
                <a:effectLst/>
                <a:uLnTx/>
                <a:uFillTx/>
                <a:latin typeface="楷体" panose="02010609060101010101" pitchFamily="49" charset="-122"/>
                <a:ea typeface="楷体" panose="02010609060101010101" pitchFamily="49" charset="-122"/>
                <a:cs typeface="楷体" panose="02010609060101010101" pitchFamily="49" charset="-122"/>
                <a:sym typeface="+mn-ea"/>
              </a:rPr>
              <a:t>《计算细则》中第5部分“预制部品部件的应用比例”该部分是对细则中计算表的解释，说明如何计算。</a:t>
            </a:r>
            <a:endParaRPr lang="zh-CN" altLang="en-US" sz="2400" b="1" noProof="0" dirty="0" smtClean="0">
              <a:ln>
                <a:noFill/>
              </a:ln>
              <a:effectLst/>
              <a:uLnTx/>
              <a:uFillTx/>
              <a:latin typeface="楷体" panose="02010609060101010101" pitchFamily="49" charset="-122"/>
              <a:ea typeface="楷体" panose="02010609060101010101" pitchFamily="49" charset="-122"/>
              <a:cs typeface="楷体" panose="02010609060101010101" pitchFamily="49" charset="-122"/>
              <a:sym typeface="+mn-ea"/>
            </a:endParaRPr>
          </a:p>
          <a:p>
            <a:pPr algn="l">
              <a:lnSpc>
                <a:spcPct val="120000"/>
              </a:lnSpc>
            </a:pPr>
            <a:r>
              <a:rPr lang="en-US" altLang="zh-CN" sz="2400" b="1" noProof="0" dirty="0" smtClean="0">
                <a:ln>
                  <a:noFill/>
                </a:ln>
                <a:effectLst/>
                <a:uLnTx/>
                <a:uFillTx/>
                <a:latin typeface="楷体" panose="02010609060101010101" pitchFamily="49" charset="-122"/>
                <a:ea typeface="楷体" panose="02010609060101010101" pitchFamily="49" charset="-122"/>
                <a:cs typeface="楷体" panose="02010609060101010101" pitchFamily="49" charset="-122"/>
                <a:sym typeface="+mn-ea"/>
              </a:rPr>
              <a:t>    </a:t>
            </a:r>
            <a:r>
              <a:rPr lang="zh-CN" altLang="en-US" sz="2400" b="1" noProof="0" dirty="0" smtClean="0">
                <a:ln>
                  <a:noFill/>
                </a:ln>
                <a:effectLst/>
                <a:uLnTx/>
                <a:uFillTx/>
                <a:latin typeface="楷体" panose="02010609060101010101" pitchFamily="49" charset="-122"/>
                <a:ea typeface="楷体" panose="02010609060101010101" pitchFamily="49" charset="-122"/>
                <a:cs typeface="楷体" panose="02010609060101010101" pitchFamily="49" charset="-122"/>
                <a:sym typeface="+mn-ea"/>
              </a:rPr>
              <a:t>1.提出鼓励推广竖向构件预制，并进一步明确外墙挂板的范。</a:t>
            </a:r>
            <a:endParaRPr lang="zh-CN" altLang="en-US" sz="2400" b="1" noProof="0" dirty="0" smtClean="0">
              <a:ln>
                <a:noFill/>
              </a:ln>
              <a:effectLst/>
              <a:uLnTx/>
              <a:uFillTx/>
              <a:latin typeface="楷体" panose="02010609060101010101" pitchFamily="49" charset="-122"/>
              <a:ea typeface="楷体" panose="02010609060101010101" pitchFamily="49" charset="-122"/>
              <a:cs typeface="楷体" panose="02010609060101010101" pitchFamily="49" charset="-122"/>
              <a:sym typeface="+mn-ea"/>
            </a:endParaRPr>
          </a:p>
          <a:p>
            <a:pPr algn="l">
              <a:lnSpc>
                <a:spcPct val="120000"/>
              </a:lnSpc>
            </a:pPr>
            <a:r>
              <a:rPr lang="en-US" altLang="zh-CN" sz="2400" b="1" noProof="0" dirty="0" smtClean="0">
                <a:ln>
                  <a:noFill/>
                </a:ln>
                <a:effectLst/>
                <a:uLnTx/>
                <a:uFillTx/>
                <a:latin typeface="楷体" panose="02010609060101010101" pitchFamily="49" charset="-122"/>
                <a:ea typeface="楷体" panose="02010609060101010101" pitchFamily="49" charset="-122"/>
                <a:cs typeface="楷体" panose="02010609060101010101" pitchFamily="49" charset="-122"/>
                <a:sym typeface="+mn-ea"/>
              </a:rPr>
              <a:t>    </a:t>
            </a:r>
            <a:r>
              <a:rPr lang="zh-CN" altLang="en-US" sz="2400" b="1" noProof="0" dirty="0" smtClean="0">
                <a:ln>
                  <a:noFill/>
                </a:ln>
                <a:effectLst/>
                <a:uLnTx/>
                <a:uFillTx/>
                <a:latin typeface="楷体" panose="02010609060101010101" pitchFamily="49" charset="-122"/>
                <a:ea typeface="楷体" panose="02010609060101010101" pitchFamily="49" charset="-122"/>
                <a:cs typeface="楷体" panose="02010609060101010101" pitchFamily="49" charset="-122"/>
                <a:sym typeface="+mn-ea"/>
              </a:rPr>
              <a:t>2.将内隔墙与管线、装饰一体化计入装修部分，增加模块化装修内容，明确模块化装修定义。</a:t>
            </a:r>
            <a:endParaRPr lang="zh-CN" altLang="en-US" sz="2400" b="1" noProof="0" dirty="0" smtClean="0">
              <a:ln>
                <a:noFill/>
              </a:ln>
              <a:effectLst/>
              <a:uLnTx/>
              <a:uFillTx/>
              <a:latin typeface="楷体" panose="02010609060101010101" pitchFamily="49" charset="-122"/>
              <a:ea typeface="楷体" panose="02010609060101010101" pitchFamily="49" charset="-122"/>
              <a:cs typeface="楷体" panose="02010609060101010101" pitchFamily="49" charset="-122"/>
              <a:sym typeface="+mn-ea"/>
            </a:endParaRPr>
          </a:p>
          <a:p>
            <a:pPr algn="l">
              <a:lnSpc>
                <a:spcPct val="120000"/>
              </a:lnSpc>
            </a:pPr>
            <a:r>
              <a:rPr lang="en-US" altLang="zh-CN" sz="2400" b="1" noProof="0" dirty="0" smtClean="0">
                <a:ln>
                  <a:noFill/>
                </a:ln>
                <a:effectLst/>
                <a:uLnTx/>
                <a:uFillTx/>
                <a:latin typeface="楷体" panose="02010609060101010101" pitchFamily="49" charset="-122"/>
                <a:ea typeface="楷体" panose="02010609060101010101" pitchFamily="49" charset="-122"/>
                <a:cs typeface="楷体" panose="02010609060101010101" pitchFamily="49" charset="-122"/>
                <a:sym typeface="+mn-ea"/>
              </a:rPr>
              <a:t>    </a:t>
            </a:r>
            <a:r>
              <a:rPr lang="zh-CN" altLang="en-US" sz="2400" b="1" noProof="0" dirty="0" smtClean="0">
                <a:ln>
                  <a:noFill/>
                </a:ln>
                <a:effectLst/>
                <a:uLnTx/>
                <a:uFillTx/>
                <a:latin typeface="楷体" panose="02010609060101010101" pitchFamily="49" charset="-122"/>
                <a:ea typeface="楷体" panose="02010609060101010101" pitchFamily="49" charset="-122"/>
                <a:cs typeface="楷体" panose="02010609060101010101" pitchFamily="49" charset="-122"/>
                <a:sym typeface="+mn-ea"/>
              </a:rPr>
              <a:t>3.调高了标准化预制构件、BIM技术应用、EPC总承包管理模式、数字化智慧施工现场管理、数字化预制构件生产管理得1分（智能制造、智慧工厂）；</a:t>
            </a:r>
            <a:endParaRPr lang="zh-CN" altLang="en-US" sz="2400" b="1" noProof="0" dirty="0" smtClean="0">
              <a:ln>
                <a:noFill/>
              </a:ln>
              <a:effectLst/>
              <a:uLnTx/>
              <a:uFillTx/>
              <a:latin typeface="楷体" panose="02010609060101010101" pitchFamily="49" charset="-122"/>
              <a:ea typeface="楷体" panose="02010609060101010101" pitchFamily="49" charset="-122"/>
              <a:cs typeface="楷体" panose="02010609060101010101" pitchFamily="49" charset="-122"/>
              <a:sym typeface="+mn-ea"/>
            </a:endParaRPr>
          </a:p>
        </p:txBody>
      </p:sp>
      <p:grpSp>
        <p:nvGrpSpPr>
          <p:cNvPr id="224" name="组合 1"/>
          <p:cNvGrpSpPr/>
          <p:nvPr/>
        </p:nvGrpSpPr>
        <p:grpSpPr>
          <a:xfrm>
            <a:off x="141769" y="191472"/>
            <a:ext cx="5280452" cy="1561128"/>
            <a:chOff x="141769" y="191472"/>
            <a:chExt cx="5280452" cy="1561128"/>
          </a:xfrm>
        </p:grpSpPr>
        <p:sp>
          <p:nvSpPr>
            <p:cNvPr id="1049338" name="任意多边形 2"/>
            <p:cNvSpPr/>
            <p:nvPr/>
          </p:nvSpPr>
          <p:spPr>
            <a:xfrm rot="20047423">
              <a:off x="141769" y="328673"/>
              <a:ext cx="1285965" cy="1285965"/>
            </a:xfrm>
            <a:custGeom>
              <a:avLst/>
              <a:gdLst>
                <a:gd name="connsiteX0" fmla="*/ 813009 w 1626018"/>
                <a:gd name="connsiteY0" fmla="*/ 0 h 1626018"/>
                <a:gd name="connsiteX1" fmla="*/ 1626018 w 1626018"/>
                <a:gd name="connsiteY1" fmla="*/ 813009 h 1626018"/>
                <a:gd name="connsiteX2" fmla="*/ 813009 w 1626018"/>
                <a:gd name="connsiteY2" fmla="*/ 1626018 h 1626018"/>
                <a:gd name="connsiteX3" fmla="*/ 0 w 1626018"/>
                <a:gd name="connsiteY3" fmla="*/ 813009 h 1626018"/>
                <a:gd name="connsiteX4" fmla="*/ 16518 w 1626018"/>
                <a:gd name="connsiteY4" fmla="*/ 649159 h 1626018"/>
                <a:gd name="connsiteX5" fmla="*/ 61099 w 1626018"/>
                <a:gd name="connsiteY5" fmla="*/ 505541 h 1626018"/>
                <a:gd name="connsiteX6" fmla="*/ 200468 w 1626018"/>
                <a:gd name="connsiteY6" fmla="*/ 575867 h 1626018"/>
                <a:gd name="connsiteX7" fmla="*/ 168041 w 1626018"/>
                <a:gd name="connsiteY7" fmla="*/ 680330 h 1626018"/>
                <a:gd name="connsiteX8" fmla="*/ 154666 w 1626018"/>
                <a:gd name="connsiteY8" fmla="*/ 813009 h 1626018"/>
                <a:gd name="connsiteX9" fmla="*/ 813009 w 1626018"/>
                <a:gd name="connsiteY9" fmla="*/ 1471352 h 1626018"/>
                <a:gd name="connsiteX10" fmla="*/ 1471352 w 1626018"/>
                <a:gd name="connsiteY10" fmla="*/ 813009 h 1626018"/>
                <a:gd name="connsiteX11" fmla="*/ 813009 w 1626018"/>
                <a:gd name="connsiteY11" fmla="*/ 154666 h 1626018"/>
                <a:gd name="connsiteX12" fmla="*/ 267101 w 1626018"/>
                <a:gd name="connsiteY12" fmla="*/ 444923 h 1626018"/>
                <a:gd name="connsiteX13" fmla="*/ 254892 w 1626018"/>
                <a:gd name="connsiteY13" fmla="*/ 467416 h 1626018"/>
                <a:gd name="connsiteX14" fmla="*/ 117369 w 1626018"/>
                <a:gd name="connsiteY14" fmla="*/ 398022 h 1626018"/>
                <a:gd name="connsiteX15" fmla="*/ 138849 w 1626018"/>
                <a:gd name="connsiteY15" fmla="*/ 358448 h 1626018"/>
                <a:gd name="connsiteX16" fmla="*/ 813009 w 1626018"/>
                <a:gd name="connsiteY16" fmla="*/ 0 h 1626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6018" h="1626018">
                  <a:moveTo>
                    <a:pt x="813009" y="0"/>
                  </a:moveTo>
                  <a:cubicBezTo>
                    <a:pt x="1262022" y="0"/>
                    <a:pt x="1626018" y="363997"/>
                    <a:pt x="1626018" y="813009"/>
                  </a:cubicBezTo>
                  <a:cubicBezTo>
                    <a:pt x="1626018" y="1262022"/>
                    <a:pt x="1262022" y="1626018"/>
                    <a:pt x="813009" y="1626018"/>
                  </a:cubicBezTo>
                  <a:cubicBezTo>
                    <a:pt x="363997" y="1626018"/>
                    <a:pt x="0" y="1262022"/>
                    <a:pt x="0" y="813009"/>
                  </a:cubicBezTo>
                  <a:cubicBezTo>
                    <a:pt x="0" y="756883"/>
                    <a:pt x="5688" y="702084"/>
                    <a:pt x="16518" y="649159"/>
                  </a:cubicBezTo>
                  <a:lnTo>
                    <a:pt x="61099" y="505541"/>
                  </a:lnTo>
                  <a:lnTo>
                    <a:pt x="200468" y="575867"/>
                  </a:lnTo>
                  <a:lnTo>
                    <a:pt x="168041" y="680330"/>
                  </a:lnTo>
                  <a:cubicBezTo>
                    <a:pt x="159271" y="723187"/>
                    <a:pt x="154666" y="767560"/>
                    <a:pt x="154666" y="813009"/>
                  </a:cubicBezTo>
                  <a:cubicBezTo>
                    <a:pt x="154666" y="1176602"/>
                    <a:pt x="449417" y="1471352"/>
                    <a:pt x="813009" y="1471352"/>
                  </a:cubicBezTo>
                  <a:cubicBezTo>
                    <a:pt x="1176602" y="1471352"/>
                    <a:pt x="1471352" y="1176602"/>
                    <a:pt x="1471352" y="813009"/>
                  </a:cubicBezTo>
                  <a:cubicBezTo>
                    <a:pt x="1471352" y="449417"/>
                    <a:pt x="1176602" y="154666"/>
                    <a:pt x="813009" y="154666"/>
                  </a:cubicBezTo>
                  <a:cubicBezTo>
                    <a:pt x="585764" y="154666"/>
                    <a:pt x="385410" y="269803"/>
                    <a:pt x="267101" y="444923"/>
                  </a:cubicBezTo>
                  <a:lnTo>
                    <a:pt x="254892" y="467416"/>
                  </a:lnTo>
                  <a:lnTo>
                    <a:pt x="117369" y="398022"/>
                  </a:lnTo>
                  <a:lnTo>
                    <a:pt x="138849" y="358448"/>
                  </a:lnTo>
                  <a:cubicBezTo>
                    <a:pt x="284953" y="142186"/>
                    <a:pt x="532376" y="0"/>
                    <a:pt x="813009" y="0"/>
                  </a:cubicBezTo>
                  <a:close/>
                </a:path>
              </a:pathLst>
            </a:cu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225" name="组合 3"/>
            <p:cNvGrpSpPr/>
            <p:nvPr/>
          </p:nvGrpSpPr>
          <p:grpSpPr>
            <a:xfrm>
              <a:off x="288624" y="191472"/>
              <a:ext cx="5133597" cy="1561128"/>
              <a:chOff x="288624" y="191472"/>
              <a:chExt cx="5133597" cy="1561128"/>
            </a:xfrm>
          </p:grpSpPr>
          <p:sp>
            <p:nvSpPr>
              <p:cNvPr id="1049339" name="任意多边形 4"/>
              <p:cNvSpPr/>
              <p:nvPr/>
            </p:nvSpPr>
            <p:spPr>
              <a:xfrm>
                <a:off x="784752" y="191472"/>
                <a:ext cx="4637469" cy="975705"/>
              </a:xfrm>
              <a:custGeom>
                <a:avLst/>
                <a:gdLst>
                  <a:gd name="connsiteX0" fmla="*/ 0 w 5863772"/>
                  <a:gd name="connsiteY0" fmla="*/ 0 h 1233714"/>
                  <a:gd name="connsiteX1" fmla="*/ 1045029 w 5863772"/>
                  <a:gd name="connsiteY1" fmla="*/ 0 h 1233714"/>
                  <a:gd name="connsiteX2" fmla="*/ 1683658 w 5863772"/>
                  <a:gd name="connsiteY2" fmla="*/ 435429 h 1233714"/>
                  <a:gd name="connsiteX3" fmla="*/ 2547939 w 5863772"/>
                  <a:gd name="connsiteY3" fmla="*/ 435429 h 1233714"/>
                  <a:gd name="connsiteX4" fmla="*/ 2615669 w 5863772"/>
                  <a:gd name="connsiteY4" fmla="*/ 544285 h 1233714"/>
                  <a:gd name="connsiteX5" fmla="*/ 4147501 w 5863772"/>
                  <a:gd name="connsiteY5" fmla="*/ 544285 h 1233714"/>
                  <a:gd name="connsiteX6" fmla="*/ 4215232 w 5863772"/>
                  <a:gd name="connsiteY6" fmla="*/ 435429 h 1233714"/>
                  <a:gd name="connsiteX7" fmla="*/ 5123543 w 5863772"/>
                  <a:gd name="connsiteY7" fmla="*/ 435429 h 1233714"/>
                  <a:gd name="connsiteX8" fmla="*/ 5863772 w 5863772"/>
                  <a:gd name="connsiteY8" fmla="*/ 1233714 h 1233714"/>
                  <a:gd name="connsiteX9" fmla="*/ 5259842 w 5863772"/>
                  <a:gd name="connsiteY9" fmla="*/ 1233714 h 1233714"/>
                  <a:gd name="connsiteX10" fmla="*/ 5239204 w 5863772"/>
                  <a:gd name="connsiteY10" fmla="*/ 1151164 h 1233714"/>
                  <a:gd name="connsiteX11" fmla="*/ 4737554 w 5863772"/>
                  <a:gd name="connsiteY11" fmla="*/ 1151164 h 1233714"/>
                  <a:gd name="connsiteX12" fmla="*/ 4716917 w 5863772"/>
                  <a:gd name="connsiteY12" fmla="*/ 1233714 h 1233714"/>
                  <a:gd name="connsiteX13" fmla="*/ 846179 w 5863772"/>
                  <a:gd name="connsiteY13" fmla="*/ 1233714 h 1233714"/>
                  <a:gd name="connsiteX14" fmla="*/ 867384 w 5863772"/>
                  <a:gd name="connsiteY14" fmla="*/ 1165404 h 1233714"/>
                  <a:gd name="connsiteX15" fmla="*/ 885371 w 5863772"/>
                  <a:gd name="connsiteY15" fmla="*/ 986971 h 1233714"/>
                  <a:gd name="connsiteX16" fmla="*/ 0 w 5863772"/>
                  <a:gd name="connsiteY16" fmla="*/ 101600 h 1233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63772" h="1233714">
                    <a:moveTo>
                      <a:pt x="0" y="0"/>
                    </a:moveTo>
                    <a:lnTo>
                      <a:pt x="1045029" y="0"/>
                    </a:lnTo>
                    <a:lnTo>
                      <a:pt x="1683658" y="435429"/>
                    </a:lnTo>
                    <a:lnTo>
                      <a:pt x="2547939" y="435429"/>
                    </a:lnTo>
                    <a:lnTo>
                      <a:pt x="2615669" y="544285"/>
                    </a:lnTo>
                    <a:lnTo>
                      <a:pt x="4147501" y="544285"/>
                    </a:lnTo>
                    <a:lnTo>
                      <a:pt x="4215232" y="435429"/>
                    </a:lnTo>
                    <a:lnTo>
                      <a:pt x="5123543" y="435429"/>
                    </a:lnTo>
                    <a:lnTo>
                      <a:pt x="5863772" y="1233714"/>
                    </a:lnTo>
                    <a:lnTo>
                      <a:pt x="5259842" y="1233714"/>
                    </a:lnTo>
                    <a:lnTo>
                      <a:pt x="5239204" y="1151164"/>
                    </a:lnTo>
                    <a:lnTo>
                      <a:pt x="4737554" y="1151164"/>
                    </a:lnTo>
                    <a:lnTo>
                      <a:pt x="4716917" y="1233714"/>
                    </a:lnTo>
                    <a:lnTo>
                      <a:pt x="846179" y="1233714"/>
                    </a:lnTo>
                    <a:lnTo>
                      <a:pt x="867384" y="1165404"/>
                    </a:lnTo>
                    <a:cubicBezTo>
                      <a:pt x="879178" y="1107769"/>
                      <a:pt x="885371" y="1048093"/>
                      <a:pt x="885371" y="986971"/>
                    </a:cubicBezTo>
                    <a:cubicBezTo>
                      <a:pt x="885371" y="497994"/>
                      <a:pt x="488977" y="101600"/>
                      <a:pt x="0" y="101600"/>
                    </a:cubicBezTo>
                    <a:close/>
                  </a:path>
                </a:pathLst>
              </a:custGeom>
              <a:noFill/>
              <a:ln w="3810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40" name="任意多边形 5"/>
              <p:cNvSpPr/>
              <p:nvPr/>
            </p:nvSpPr>
            <p:spPr>
              <a:xfrm>
                <a:off x="784752" y="1300568"/>
                <a:ext cx="4637469" cy="452032"/>
              </a:xfrm>
              <a:custGeom>
                <a:avLst/>
                <a:gdLst>
                  <a:gd name="connsiteX0" fmla="*/ 777375 w 5863772"/>
                  <a:gd name="connsiteY0" fmla="*/ 0 h 571564"/>
                  <a:gd name="connsiteX1" fmla="*/ 2715369 w 5863772"/>
                  <a:gd name="connsiteY1" fmla="*/ 0 h 571564"/>
                  <a:gd name="connsiteX2" fmla="*/ 2836777 w 5863772"/>
                  <a:gd name="connsiteY2" fmla="*/ 112079 h 571564"/>
                  <a:gd name="connsiteX3" fmla="*/ 4304640 w 5863772"/>
                  <a:gd name="connsiteY3" fmla="*/ 112079 h 571564"/>
                  <a:gd name="connsiteX4" fmla="*/ 4426049 w 5863772"/>
                  <a:gd name="connsiteY4" fmla="*/ 0 h 571564"/>
                  <a:gd name="connsiteX5" fmla="*/ 5863772 w 5863772"/>
                  <a:gd name="connsiteY5" fmla="*/ 0 h 571564"/>
                  <a:gd name="connsiteX6" fmla="*/ 5863772 w 5863772"/>
                  <a:gd name="connsiteY6" fmla="*/ 371992 h 571564"/>
                  <a:gd name="connsiteX7" fmla="*/ 5233862 w 5863772"/>
                  <a:gd name="connsiteY7" fmla="*/ 371992 h 571564"/>
                  <a:gd name="connsiteX8" fmla="*/ 5017678 w 5863772"/>
                  <a:gd name="connsiteY8" fmla="*/ 571564 h 571564"/>
                  <a:gd name="connsiteX9" fmla="*/ 4397577 w 5863772"/>
                  <a:gd name="connsiteY9" fmla="*/ 571564 h 571564"/>
                  <a:gd name="connsiteX10" fmla="*/ 4107589 w 5863772"/>
                  <a:gd name="connsiteY10" fmla="*/ 303860 h 571564"/>
                  <a:gd name="connsiteX11" fmla="*/ 1756183 w 5863772"/>
                  <a:gd name="connsiteY11" fmla="*/ 303860 h 571564"/>
                  <a:gd name="connsiteX12" fmla="*/ 1466196 w 5863772"/>
                  <a:gd name="connsiteY12" fmla="*/ 571564 h 571564"/>
                  <a:gd name="connsiteX13" fmla="*/ 151787 w 5863772"/>
                  <a:gd name="connsiteY13" fmla="*/ 571564 h 571564"/>
                  <a:gd name="connsiteX14" fmla="*/ 0 w 5863772"/>
                  <a:gd name="connsiteY14" fmla="*/ 475220 h 571564"/>
                  <a:gd name="connsiteX15" fmla="*/ 0 w 5863772"/>
                  <a:gd name="connsiteY15" fmla="*/ 469963 h 571564"/>
                  <a:gd name="connsiteX16" fmla="*/ 734164 w 5863772"/>
                  <a:gd name="connsiteY16" fmla="*/ 79612 h 571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63772" h="571564">
                    <a:moveTo>
                      <a:pt x="777375" y="0"/>
                    </a:moveTo>
                    <a:lnTo>
                      <a:pt x="2715369" y="0"/>
                    </a:lnTo>
                    <a:lnTo>
                      <a:pt x="2836777" y="112079"/>
                    </a:lnTo>
                    <a:lnTo>
                      <a:pt x="4304640" y="112079"/>
                    </a:lnTo>
                    <a:lnTo>
                      <a:pt x="4426049" y="0"/>
                    </a:lnTo>
                    <a:lnTo>
                      <a:pt x="5863772" y="0"/>
                    </a:lnTo>
                    <a:lnTo>
                      <a:pt x="5863772" y="371992"/>
                    </a:lnTo>
                    <a:lnTo>
                      <a:pt x="5233862" y="371992"/>
                    </a:lnTo>
                    <a:lnTo>
                      <a:pt x="5017678" y="571564"/>
                    </a:lnTo>
                    <a:lnTo>
                      <a:pt x="4397577" y="571564"/>
                    </a:lnTo>
                    <a:lnTo>
                      <a:pt x="4107589" y="303860"/>
                    </a:lnTo>
                    <a:lnTo>
                      <a:pt x="1756183" y="303860"/>
                    </a:lnTo>
                    <a:lnTo>
                      <a:pt x="1466196" y="571564"/>
                    </a:lnTo>
                    <a:lnTo>
                      <a:pt x="151787" y="571564"/>
                    </a:lnTo>
                    <a:lnTo>
                      <a:pt x="0" y="475220"/>
                    </a:lnTo>
                    <a:lnTo>
                      <a:pt x="0" y="469963"/>
                    </a:lnTo>
                    <a:cubicBezTo>
                      <a:pt x="305611" y="469963"/>
                      <a:pt x="575056" y="315122"/>
                      <a:pt x="734164" y="79612"/>
                    </a:cubicBezTo>
                    <a:close/>
                  </a:path>
                </a:pathLst>
              </a:custGeom>
              <a:noFill/>
              <a:ln w="28575">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useBgFill="1">
            <p:nvSpPr>
              <p:cNvPr id="1049341" name="任意多边形 6"/>
              <p:cNvSpPr/>
              <p:nvPr/>
            </p:nvSpPr>
            <p:spPr>
              <a:xfrm>
                <a:off x="4228417" y="471270"/>
                <a:ext cx="482113" cy="140616"/>
              </a:xfrm>
              <a:custGeom>
                <a:avLst/>
                <a:gdLst>
                  <a:gd name="connsiteX0" fmla="*/ 0 w 609600"/>
                  <a:gd name="connsiteY0" fmla="*/ 0 h 177800"/>
                  <a:gd name="connsiteX1" fmla="*/ 609600 w 609600"/>
                  <a:gd name="connsiteY1" fmla="*/ 0 h 177800"/>
                  <a:gd name="connsiteX2" fmla="*/ 609600 w 609600"/>
                  <a:gd name="connsiteY2" fmla="*/ 139246 h 177800"/>
                  <a:gd name="connsiteX3" fmla="*/ 497568 w 609600"/>
                  <a:gd name="connsiteY3" fmla="*/ 139246 h 177800"/>
                  <a:gd name="connsiteX4" fmla="*/ 497568 w 609600"/>
                  <a:gd name="connsiteY4" fmla="*/ 177800 h 177800"/>
                  <a:gd name="connsiteX5" fmla="*/ 0 w 609600"/>
                  <a:gd name="connsiteY5" fmla="*/ 177800 h 17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 h="177800">
                    <a:moveTo>
                      <a:pt x="0" y="0"/>
                    </a:moveTo>
                    <a:lnTo>
                      <a:pt x="609600" y="0"/>
                    </a:lnTo>
                    <a:lnTo>
                      <a:pt x="609600" y="139246"/>
                    </a:lnTo>
                    <a:lnTo>
                      <a:pt x="497568" y="139246"/>
                    </a:lnTo>
                    <a:lnTo>
                      <a:pt x="497568" y="177800"/>
                    </a:lnTo>
                    <a:lnTo>
                      <a:pt x="0" y="177800"/>
                    </a:lnTo>
                    <a:close/>
                  </a:path>
                </a:pathLst>
              </a:custGeom>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42" name="椭圆 7"/>
              <p:cNvSpPr/>
              <p:nvPr/>
            </p:nvSpPr>
            <p:spPr>
              <a:xfrm>
                <a:off x="467673" y="654577"/>
                <a:ext cx="634158" cy="634158"/>
              </a:xfrm>
              <a:prstGeom prst="ellipse">
                <a:avLst/>
              </a:prstGeom>
              <a:no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226" name="组合 8"/>
              <p:cNvGrpSpPr/>
              <p:nvPr/>
            </p:nvGrpSpPr>
            <p:grpSpPr>
              <a:xfrm>
                <a:off x="288624" y="475527"/>
                <a:ext cx="992256" cy="992256"/>
                <a:chOff x="813435" y="4187372"/>
                <a:chExt cx="1292678" cy="1292678"/>
              </a:xfrm>
              <a:noFill/>
            </p:grpSpPr>
            <p:sp>
              <p:nvSpPr>
                <p:cNvPr id="1049343" name="圆角矩形 9"/>
                <p:cNvSpPr/>
                <p:nvPr/>
              </p:nvSpPr>
              <p:spPr>
                <a:xfrm rot="-5400000">
                  <a:off x="878114" y="4746172"/>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44" name="圆角矩形 10"/>
                <p:cNvSpPr/>
                <p:nvPr/>
              </p:nvSpPr>
              <p:spPr>
                <a:xfrm rot="-4500000">
                  <a:off x="897155" y="4601544"/>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45" name="圆角矩形 11"/>
                <p:cNvSpPr/>
                <p:nvPr/>
              </p:nvSpPr>
              <p:spPr>
                <a:xfrm rot="-3600000">
                  <a:off x="952979" y="4466772"/>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46" name="圆角矩形 12"/>
                <p:cNvSpPr/>
                <p:nvPr/>
              </p:nvSpPr>
              <p:spPr>
                <a:xfrm rot="-2700000">
                  <a:off x="1041783" y="4351041"/>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47" name="圆角矩形 13"/>
                <p:cNvSpPr/>
                <p:nvPr/>
              </p:nvSpPr>
              <p:spPr>
                <a:xfrm rot="-1800000">
                  <a:off x="1157514" y="4262237"/>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48" name="圆角矩形 14"/>
                <p:cNvSpPr/>
                <p:nvPr/>
              </p:nvSpPr>
              <p:spPr>
                <a:xfrm rot="-900000">
                  <a:off x="1292286" y="4206412"/>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49" name="圆角矩形 15"/>
                <p:cNvSpPr/>
                <p:nvPr/>
              </p:nvSpPr>
              <p:spPr>
                <a:xfrm>
                  <a:off x="1436914" y="4187372"/>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50" name="圆角矩形 16"/>
                <p:cNvSpPr/>
                <p:nvPr/>
              </p:nvSpPr>
              <p:spPr>
                <a:xfrm rot="900000">
                  <a:off x="1581542" y="4206412"/>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51" name="圆角矩形 17"/>
                <p:cNvSpPr/>
                <p:nvPr/>
              </p:nvSpPr>
              <p:spPr>
                <a:xfrm rot="1800000">
                  <a:off x="1716314" y="4262237"/>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52" name="圆角矩形 18"/>
                <p:cNvSpPr/>
                <p:nvPr/>
              </p:nvSpPr>
              <p:spPr>
                <a:xfrm rot="2700000">
                  <a:off x="1832045" y="4351041"/>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53" name="圆角矩形 19"/>
                <p:cNvSpPr/>
                <p:nvPr/>
              </p:nvSpPr>
              <p:spPr>
                <a:xfrm rot="3600000">
                  <a:off x="1920849" y="4466772"/>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54" name="圆角矩形 20"/>
                <p:cNvSpPr/>
                <p:nvPr/>
              </p:nvSpPr>
              <p:spPr>
                <a:xfrm rot="4500000">
                  <a:off x="1976673" y="4601544"/>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55" name="圆角矩形 21"/>
                <p:cNvSpPr/>
                <p:nvPr/>
              </p:nvSpPr>
              <p:spPr>
                <a:xfrm rot="5400000">
                  <a:off x="1995714" y="4746172"/>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56" name="圆角矩形 22"/>
                <p:cNvSpPr/>
                <p:nvPr/>
              </p:nvSpPr>
              <p:spPr>
                <a:xfrm rot="6300000">
                  <a:off x="1976673" y="4890800"/>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57" name="圆角矩形 23"/>
                <p:cNvSpPr/>
                <p:nvPr/>
              </p:nvSpPr>
              <p:spPr>
                <a:xfrm rot="7200000">
                  <a:off x="1920849" y="5025572"/>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58" name="圆角矩形 24"/>
                <p:cNvSpPr/>
                <p:nvPr/>
              </p:nvSpPr>
              <p:spPr>
                <a:xfrm rot="8100000">
                  <a:off x="1832045" y="5141303"/>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59" name="圆角矩形 25"/>
                <p:cNvSpPr/>
                <p:nvPr/>
              </p:nvSpPr>
              <p:spPr>
                <a:xfrm rot="9000000">
                  <a:off x="1716314" y="5230107"/>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60" name="圆角矩形 26"/>
                <p:cNvSpPr/>
                <p:nvPr/>
              </p:nvSpPr>
              <p:spPr>
                <a:xfrm rot="9900000">
                  <a:off x="1581542" y="5285931"/>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61" name="圆角矩形 27"/>
                <p:cNvSpPr/>
                <p:nvPr/>
              </p:nvSpPr>
              <p:spPr>
                <a:xfrm rot="10800000">
                  <a:off x="1436914" y="5304972"/>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62" name="圆角矩形 28"/>
                <p:cNvSpPr/>
                <p:nvPr/>
              </p:nvSpPr>
              <p:spPr>
                <a:xfrm rot="11700000">
                  <a:off x="1292286" y="5285931"/>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63" name="圆角矩形 29"/>
                <p:cNvSpPr/>
                <p:nvPr/>
              </p:nvSpPr>
              <p:spPr>
                <a:xfrm rot="12600000">
                  <a:off x="1157514" y="5230107"/>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64" name="圆角矩形 30"/>
                <p:cNvSpPr/>
                <p:nvPr/>
              </p:nvSpPr>
              <p:spPr>
                <a:xfrm rot="13500000">
                  <a:off x="1041783" y="5141303"/>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65" name="圆角矩形 31"/>
                <p:cNvSpPr/>
                <p:nvPr/>
              </p:nvSpPr>
              <p:spPr>
                <a:xfrm rot="14400000">
                  <a:off x="952979" y="5025572"/>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66" name="圆角矩形 32"/>
                <p:cNvSpPr/>
                <p:nvPr/>
              </p:nvSpPr>
              <p:spPr>
                <a:xfrm rot="15300000">
                  <a:off x="897155" y="4890800"/>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1049367" name="任意多边形 34"/>
              <p:cNvSpPr/>
              <p:nvPr/>
            </p:nvSpPr>
            <p:spPr>
              <a:xfrm>
                <a:off x="4246973" y="469257"/>
                <a:ext cx="443330" cy="140616"/>
              </a:xfrm>
              <a:custGeom>
                <a:avLst/>
                <a:gdLst>
                  <a:gd name="connsiteX0" fmla="*/ 0 w 609600"/>
                  <a:gd name="connsiteY0" fmla="*/ 0 h 177800"/>
                  <a:gd name="connsiteX1" fmla="*/ 609600 w 609600"/>
                  <a:gd name="connsiteY1" fmla="*/ 0 h 177800"/>
                  <a:gd name="connsiteX2" fmla="*/ 609600 w 609600"/>
                  <a:gd name="connsiteY2" fmla="*/ 139246 h 177800"/>
                  <a:gd name="connsiteX3" fmla="*/ 497568 w 609600"/>
                  <a:gd name="connsiteY3" fmla="*/ 139246 h 177800"/>
                  <a:gd name="connsiteX4" fmla="*/ 497568 w 609600"/>
                  <a:gd name="connsiteY4" fmla="*/ 177800 h 177800"/>
                  <a:gd name="connsiteX5" fmla="*/ 0 w 609600"/>
                  <a:gd name="connsiteY5" fmla="*/ 177800 h 17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 h="177800">
                    <a:moveTo>
                      <a:pt x="0" y="0"/>
                    </a:moveTo>
                    <a:lnTo>
                      <a:pt x="609600" y="0"/>
                    </a:lnTo>
                    <a:lnTo>
                      <a:pt x="609600" y="139246"/>
                    </a:lnTo>
                    <a:lnTo>
                      <a:pt x="497568" y="139246"/>
                    </a:lnTo>
                    <a:lnTo>
                      <a:pt x="497568" y="177800"/>
                    </a:lnTo>
                    <a:lnTo>
                      <a:pt x="0" y="177800"/>
                    </a:lnTo>
                    <a:close/>
                  </a:path>
                </a:pathLst>
              </a:custGeom>
              <a:solidFill>
                <a:schemeClr val="bg1">
                  <a:lumMod val="75000"/>
                </a:schemeClr>
              </a:solidFill>
              <a:ln w="3810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nvGrpSpPr>
            <p:cNvPr id="227" name="组合 35"/>
            <p:cNvGrpSpPr/>
            <p:nvPr/>
          </p:nvGrpSpPr>
          <p:grpSpPr>
            <a:xfrm>
              <a:off x="626183" y="780063"/>
              <a:ext cx="378259" cy="369903"/>
              <a:chOff x="137478" y="159965"/>
              <a:chExt cx="451977" cy="441992"/>
            </a:xfrm>
          </p:grpSpPr>
          <p:sp>
            <p:nvSpPr>
              <p:cNvPr id="1049368" name="Freeform 60"/>
              <p:cNvSpPr/>
              <p:nvPr/>
            </p:nvSpPr>
            <p:spPr bwMode="auto">
              <a:xfrm>
                <a:off x="137478" y="159965"/>
                <a:ext cx="241407" cy="441992"/>
              </a:xfrm>
              <a:custGeom>
                <a:avLst/>
                <a:gdLst>
                  <a:gd name="T0" fmla="*/ 0 w 1993"/>
                  <a:gd name="T1" fmla="*/ 0 h 3650"/>
                  <a:gd name="T2" fmla="*/ 0 w 1993"/>
                  <a:gd name="T3" fmla="*/ 2147483646 h 3650"/>
                  <a:gd name="T4" fmla="*/ 2147483646 w 1993"/>
                  <a:gd name="T5" fmla="*/ 0 h 3650"/>
                  <a:gd name="T6" fmla="*/ 0 w 1993"/>
                  <a:gd name="T7" fmla="*/ 0 h 365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93" h="3650">
                    <a:moveTo>
                      <a:pt x="0" y="0"/>
                    </a:moveTo>
                    <a:lnTo>
                      <a:pt x="0" y="3650"/>
                    </a:lnTo>
                    <a:lnTo>
                      <a:pt x="1993" y="0"/>
                    </a:lnTo>
                    <a:lnTo>
                      <a:pt x="0" y="0"/>
                    </a:lnTo>
                    <a:close/>
                  </a:path>
                </a:pathLst>
              </a:custGeom>
              <a:solidFill>
                <a:schemeClr val="bg1"/>
              </a:solidFill>
              <a:ln>
                <a:noFill/>
              </a:ln>
            </p:spPr>
            <p:txBody>
              <a:bodyPr/>
              <a:p>
                <a:endParaRPr lang="zh-CN" altLang="en-US"/>
              </a:p>
            </p:txBody>
          </p:sp>
          <p:sp>
            <p:nvSpPr>
              <p:cNvPr id="1049369" name="Freeform 61"/>
              <p:cNvSpPr/>
              <p:nvPr/>
            </p:nvSpPr>
            <p:spPr bwMode="auto">
              <a:xfrm>
                <a:off x="245259" y="191976"/>
                <a:ext cx="344196" cy="409981"/>
              </a:xfrm>
              <a:custGeom>
                <a:avLst/>
                <a:gdLst>
                  <a:gd name="T0" fmla="*/ 2147483646 w 2842"/>
                  <a:gd name="T1" fmla="*/ 0 h 3385"/>
                  <a:gd name="T2" fmla="*/ 2147483646 w 2842"/>
                  <a:gd name="T3" fmla="*/ 2147483646 h 3385"/>
                  <a:gd name="T4" fmla="*/ 2147483646 w 2842"/>
                  <a:gd name="T5" fmla="*/ 2147483646 h 3385"/>
                  <a:gd name="T6" fmla="*/ 2147483646 w 2842"/>
                  <a:gd name="T7" fmla="*/ 2147483646 h 3385"/>
                  <a:gd name="T8" fmla="*/ 0 w 2842"/>
                  <a:gd name="T9" fmla="*/ 2147483646 h 3385"/>
                  <a:gd name="T10" fmla="*/ 2147483646 w 2842"/>
                  <a:gd name="T11" fmla="*/ 2147483646 h 3385"/>
                  <a:gd name="T12" fmla="*/ 2147483646 w 2842"/>
                  <a:gd name="T13" fmla="*/ 2147483646 h 3385"/>
                  <a:gd name="T14" fmla="*/ 2147483646 w 2842"/>
                  <a:gd name="T15" fmla="*/ 2147483646 h 3385"/>
                  <a:gd name="T16" fmla="*/ 2147483646 w 2842"/>
                  <a:gd name="T17" fmla="*/ 2147483646 h 3385"/>
                  <a:gd name="T18" fmla="*/ 2147483646 w 2842"/>
                  <a:gd name="T19" fmla="*/ 0 h 33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842" h="3385">
                    <a:moveTo>
                      <a:pt x="1654" y="0"/>
                    </a:moveTo>
                    <a:lnTo>
                      <a:pt x="1103" y="987"/>
                    </a:lnTo>
                    <a:lnTo>
                      <a:pt x="1552" y="1606"/>
                    </a:lnTo>
                    <a:lnTo>
                      <a:pt x="640" y="1871"/>
                    </a:lnTo>
                    <a:lnTo>
                      <a:pt x="0" y="3012"/>
                    </a:lnTo>
                    <a:lnTo>
                      <a:pt x="1257" y="2565"/>
                    </a:lnTo>
                    <a:lnTo>
                      <a:pt x="1833" y="3385"/>
                    </a:lnTo>
                    <a:lnTo>
                      <a:pt x="1729" y="2414"/>
                    </a:lnTo>
                    <a:lnTo>
                      <a:pt x="2842" y="2034"/>
                    </a:lnTo>
                    <a:lnTo>
                      <a:pt x="1654" y="0"/>
                    </a:lnTo>
                    <a:close/>
                  </a:path>
                </a:pathLst>
              </a:custGeom>
              <a:solidFill>
                <a:schemeClr val="bg1"/>
              </a:solidFill>
              <a:ln>
                <a:noFill/>
              </a:ln>
            </p:spPr>
            <p:txBody>
              <a:bodyPr/>
              <a:p>
                <a:endParaRPr lang="zh-CN" altLang="en-US"/>
              </a:p>
            </p:txBody>
          </p:sp>
        </p:grpSp>
      </p:grpSp>
      <p:sp>
        <p:nvSpPr>
          <p:cNvPr id="1049370" name="文本框 49"/>
          <p:cNvSpPr txBox="true"/>
          <p:nvPr/>
        </p:nvSpPr>
        <p:spPr>
          <a:xfrm>
            <a:off x="1477344" y="648672"/>
            <a:ext cx="3368675" cy="460375"/>
          </a:xfrm>
          <a:prstGeom prst="rect">
            <a:avLst/>
          </a:prstGeom>
          <a:noFill/>
        </p:spPr>
        <p:txBody>
          <a:bodyPr wrap="square" rtlCol="0">
            <a:spAutoFit/>
          </a:bodyPr>
          <a:p>
            <a:pPr algn="l"/>
            <a:r>
              <a:rPr lang="en-US" altLang="zh-CN" sz="2400" b="1" dirty="0">
                <a:solidFill>
                  <a:schemeClr val="bg1"/>
                </a:solidFill>
                <a:effectLst>
                  <a:outerShdw blurRad="38100" dist="38100" dir="2700000" algn="tl">
                    <a:srgbClr val="000000">
                      <a:alpha val="43137"/>
                    </a:srgbClr>
                  </a:outerShdw>
                </a:effectLst>
                <a:latin typeface="汉仪菱心体简" panose="02010609000101010101" pitchFamily="49" charset="-122"/>
                <a:ea typeface="汉仪菱心体简" panose="02010609000101010101" pitchFamily="49" charset="-122"/>
              </a:rPr>
              <a:t>   </a:t>
            </a:r>
            <a:r>
              <a:rPr lang="zh-CN" altLang="en-US" sz="2400" b="1" dirty="0">
                <a:solidFill>
                  <a:schemeClr val="bg1"/>
                </a:solidFill>
                <a:effectLst>
                  <a:outerShdw blurRad="38100" dist="38100" dir="2700000" algn="tl">
                    <a:srgbClr val="000000">
                      <a:alpha val="43137"/>
                    </a:srgbClr>
                  </a:outerShdw>
                </a:effectLst>
                <a:latin typeface="汉仪菱心体简" panose="02010609000101010101" pitchFamily="49" charset="-122"/>
                <a:ea typeface="汉仪菱心体简" panose="02010609000101010101" pitchFamily="49" charset="-122"/>
              </a:rPr>
              <a:t>三、主要内容</a:t>
            </a:r>
            <a:endParaRPr lang="en-US" altLang="zh-CN" sz="2400" b="1" dirty="0">
              <a:solidFill>
                <a:schemeClr val="bg1"/>
              </a:solidFill>
              <a:effectLst>
                <a:outerShdw blurRad="38100" dist="38100" dir="2700000" algn="tl">
                  <a:srgbClr val="000000">
                    <a:alpha val="43137"/>
                  </a:srgbClr>
                </a:outerShdw>
              </a:effectLst>
              <a:latin typeface="汉仪菱心体简" panose="02010609000101010101" pitchFamily="49" charset="-122"/>
              <a:ea typeface="汉仪菱心体简" panose="0201060900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flythrough dir="out"/>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222" name=""/>
        <p:cNvGrpSpPr/>
        <p:nvPr/>
      </p:nvGrpSpPr>
      <p:grpSpPr>
        <a:xfrm>
          <a:off x="0" y="0"/>
          <a:ext cx="0" cy="0"/>
          <a:chOff x="0" y="0"/>
          <a:chExt cx="0" cy="0"/>
        </a:xfrm>
      </p:grpSpPr>
      <p:grpSp>
        <p:nvGrpSpPr>
          <p:cNvPr id="223" name="组合 247"/>
          <p:cNvGrpSpPr/>
          <p:nvPr/>
        </p:nvGrpSpPr>
        <p:grpSpPr>
          <a:xfrm>
            <a:off x="288925" y="1739265"/>
            <a:ext cx="11668125" cy="3778885"/>
            <a:chOff x="2380903" y="2300699"/>
            <a:chExt cx="3559276" cy="3600662"/>
          </a:xfrm>
        </p:grpSpPr>
        <p:sp>
          <p:nvSpPr>
            <p:cNvPr id="1049332" name="圆角矩形 248"/>
            <p:cNvSpPr/>
            <p:nvPr/>
          </p:nvSpPr>
          <p:spPr>
            <a:xfrm>
              <a:off x="2471738" y="2443163"/>
              <a:ext cx="3371850" cy="3371850"/>
            </a:xfrm>
            <a:prstGeom prst="roundRect">
              <a:avLst>
                <a:gd name="adj" fmla="val 6921"/>
              </a:avLst>
            </a:prstGeom>
            <a:noFill/>
            <a:ln w="3810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useBgFill="1">
          <p:nvSpPr>
            <p:cNvPr id="1049333" name="矩形 249"/>
            <p:cNvSpPr/>
            <p:nvPr/>
          </p:nvSpPr>
          <p:spPr>
            <a:xfrm>
              <a:off x="2912602" y="2300699"/>
              <a:ext cx="2490121" cy="2428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useBgFill="1">
          <p:nvSpPr>
            <p:cNvPr id="1049334" name="矩形 250"/>
            <p:cNvSpPr/>
            <p:nvPr/>
          </p:nvSpPr>
          <p:spPr>
            <a:xfrm>
              <a:off x="2912602" y="5658473"/>
              <a:ext cx="2490121" cy="2428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useBgFill="1">
          <p:nvSpPr>
            <p:cNvPr id="1049335" name="矩形 251"/>
            <p:cNvSpPr/>
            <p:nvPr/>
          </p:nvSpPr>
          <p:spPr>
            <a:xfrm>
              <a:off x="2380903" y="3136305"/>
              <a:ext cx="194073" cy="194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useBgFill="1">
          <p:nvSpPr>
            <p:cNvPr id="1049336" name="矩形 252"/>
            <p:cNvSpPr/>
            <p:nvPr/>
          </p:nvSpPr>
          <p:spPr>
            <a:xfrm>
              <a:off x="5746106" y="3136305"/>
              <a:ext cx="194073" cy="194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1049337" name="文本框 253"/>
          <p:cNvSpPr txBox="true"/>
          <p:nvPr/>
        </p:nvSpPr>
        <p:spPr>
          <a:xfrm>
            <a:off x="925195" y="2115185"/>
            <a:ext cx="10294620" cy="2749550"/>
          </a:xfrm>
          <a:prstGeom prst="rect">
            <a:avLst/>
          </a:prstGeom>
          <a:noFill/>
        </p:spPr>
        <p:txBody>
          <a:bodyPr wrap="square" rtlCol="0">
            <a:spAutoFit/>
          </a:bodyPr>
          <a:lstStyle>
            <a:defPPr>
              <a:defRPr lang="zh-CN"/>
            </a:defPPr>
            <a:lvl1pPr>
              <a:defRPr sz="3200">
                <a:solidFill>
                  <a:schemeClr val="bg1"/>
                </a:solidFill>
                <a:latin typeface="汉仪菱心体简" panose="02010609000101010101" pitchFamily="49" charset="-122"/>
                <a:ea typeface="汉仪菱心体简" panose="02010609000101010101" pitchFamily="49" charset="-122"/>
              </a:defRPr>
            </a:lvl1pPr>
          </a:lstStyle>
          <a:p>
            <a:pPr algn="l">
              <a:lnSpc>
                <a:spcPct val="120000"/>
              </a:lnSpc>
            </a:pPr>
            <a:r>
              <a:rPr lang="en-US" altLang="zh-CN" sz="2400"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rPr>
              <a:t>  </a:t>
            </a:r>
            <a:r>
              <a:rPr lang="zh-CN" altLang="en-US" sz="2400" b="1" noProof="0" dirty="0" smtClean="0">
                <a:ln>
                  <a:noFill/>
                </a:ln>
                <a:solidFill>
                  <a:srgbClr val="FFFF00"/>
                </a:solidFill>
                <a:effectLst/>
                <a:uLnTx/>
                <a:uFillTx/>
                <a:latin typeface="楷体" panose="02010609060101010101" pitchFamily="49" charset="-122"/>
                <a:ea typeface="楷体" panose="02010609060101010101" pitchFamily="49" charset="-122"/>
                <a:cs typeface="楷体" panose="02010609060101010101" pitchFamily="49" charset="-122"/>
                <a:sym typeface="+mn-ea"/>
              </a:rPr>
              <a:t>（四）房地产开发项目装配率执行要求部分</a:t>
            </a:r>
            <a:endParaRPr lang="zh-CN" altLang="en-US" sz="2400" b="1" noProof="0" dirty="0" smtClean="0">
              <a:ln>
                <a:noFill/>
              </a:ln>
              <a:solidFill>
                <a:srgbClr val="FFFF00"/>
              </a:solidFill>
              <a:effectLst/>
              <a:uLnTx/>
              <a:uFillTx/>
              <a:latin typeface="楷体" panose="02010609060101010101" pitchFamily="49" charset="-122"/>
              <a:ea typeface="楷体" panose="02010609060101010101" pitchFamily="49" charset="-122"/>
              <a:cs typeface="楷体" panose="02010609060101010101" pitchFamily="49" charset="-122"/>
              <a:sym typeface="+mn-ea"/>
            </a:endParaRPr>
          </a:p>
          <a:p>
            <a:pPr algn="l">
              <a:lnSpc>
                <a:spcPct val="120000"/>
              </a:lnSpc>
            </a:pPr>
            <a:r>
              <a:rPr lang="en-US" altLang="zh-CN" sz="2400" b="1" noProof="0" dirty="0" smtClean="0">
                <a:ln>
                  <a:noFill/>
                </a:ln>
                <a:effectLst/>
                <a:uLnTx/>
                <a:uFillTx/>
                <a:latin typeface="楷体" panose="02010609060101010101" pitchFamily="49" charset="-122"/>
                <a:ea typeface="楷体" panose="02010609060101010101" pitchFamily="49" charset="-122"/>
                <a:cs typeface="楷体" panose="02010609060101010101" pitchFamily="49" charset="-122"/>
                <a:sym typeface="+mn-ea"/>
              </a:rPr>
              <a:t>    </a:t>
            </a:r>
            <a:r>
              <a:rPr lang="zh-CN" altLang="en-US" sz="2400" b="1" noProof="0" dirty="0" smtClean="0">
                <a:ln>
                  <a:noFill/>
                </a:ln>
                <a:effectLst/>
                <a:uLnTx/>
                <a:uFillTx/>
                <a:latin typeface="楷体" panose="02010609060101010101" pitchFamily="49" charset="-122"/>
                <a:ea typeface="楷体" panose="02010609060101010101" pitchFamily="49" charset="-122"/>
                <a:cs typeface="楷体" panose="02010609060101010101" pitchFamily="49" charset="-122"/>
                <a:sym typeface="+mn-ea"/>
              </a:rPr>
              <a:t>该部分提高了房地产开发项目主体结构部分的分值要求。提出装配率50%项目的高层建筑主体结构部分的分值不低于30分、中高层和多层建筑主体结构部分的分值不低于15分、低层建筑主体结构部分的分值不低于5分；装配率40%项目的高层建筑主体结构部分的分值不低于20分中高层和多层建筑主体结构部分的分值不低于1</a:t>
            </a:r>
            <a:r>
              <a:rPr lang="en-US" altLang="zh-CN" sz="2400" b="1" noProof="0" dirty="0" smtClean="0">
                <a:ln>
                  <a:noFill/>
                </a:ln>
                <a:effectLst/>
                <a:uLnTx/>
                <a:uFillTx/>
                <a:latin typeface="楷体" panose="02010609060101010101" pitchFamily="49" charset="-122"/>
                <a:ea typeface="楷体" panose="02010609060101010101" pitchFamily="49" charset="-122"/>
                <a:cs typeface="楷体" panose="02010609060101010101" pitchFamily="49" charset="-122"/>
                <a:sym typeface="+mn-ea"/>
              </a:rPr>
              <a:t>0</a:t>
            </a:r>
            <a:r>
              <a:rPr lang="zh-CN" altLang="en-US" sz="2400" b="1" noProof="0" dirty="0" smtClean="0">
                <a:ln>
                  <a:noFill/>
                </a:ln>
                <a:effectLst/>
                <a:uLnTx/>
                <a:uFillTx/>
                <a:latin typeface="楷体" panose="02010609060101010101" pitchFamily="49" charset="-122"/>
                <a:ea typeface="楷体" panose="02010609060101010101" pitchFamily="49" charset="-122"/>
                <a:cs typeface="楷体" panose="02010609060101010101" pitchFamily="49" charset="-122"/>
                <a:sym typeface="+mn-ea"/>
              </a:rPr>
              <a:t>分的要求。</a:t>
            </a:r>
            <a:endParaRPr lang="zh-CN" altLang="en-US" sz="2400" b="1" noProof="0" dirty="0" smtClean="0">
              <a:ln>
                <a:noFill/>
              </a:ln>
              <a:effectLst/>
              <a:uLnTx/>
              <a:uFillTx/>
              <a:latin typeface="楷体" panose="02010609060101010101" pitchFamily="49" charset="-122"/>
              <a:ea typeface="楷体" panose="02010609060101010101" pitchFamily="49" charset="-122"/>
              <a:cs typeface="楷体" panose="02010609060101010101" pitchFamily="49" charset="-122"/>
              <a:sym typeface="+mn-ea"/>
            </a:endParaRPr>
          </a:p>
        </p:txBody>
      </p:sp>
      <p:grpSp>
        <p:nvGrpSpPr>
          <p:cNvPr id="224" name="组合 1"/>
          <p:cNvGrpSpPr/>
          <p:nvPr/>
        </p:nvGrpSpPr>
        <p:grpSpPr>
          <a:xfrm>
            <a:off x="141769" y="191472"/>
            <a:ext cx="5280452" cy="1561128"/>
            <a:chOff x="141769" y="191472"/>
            <a:chExt cx="5280452" cy="1561128"/>
          </a:xfrm>
        </p:grpSpPr>
        <p:sp>
          <p:nvSpPr>
            <p:cNvPr id="1049338" name="任意多边形 2"/>
            <p:cNvSpPr/>
            <p:nvPr/>
          </p:nvSpPr>
          <p:spPr>
            <a:xfrm rot="20047423">
              <a:off x="141769" y="328673"/>
              <a:ext cx="1285965" cy="1285965"/>
            </a:xfrm>
            <a:custGeom>
              <a:avLst/>
              <a:gdLst>
                <a:gd name="connsiteX0" fmla="*/ 813009 w 1626018"/>
                <a:gd name="connsiteY0" fmla="*/ 0 h 1626018"/>
                <a:gd name="connsiteX1" fmla="*/ 1626018 w 1626018"/>
                <a:gd name="connsiteY1" fmla="*/ 813009 h 1626018"/>
                <a:gd name="connsiteX2" fmla="*/ 813009 w 1626018"/>
                <a:gd name="connsiteY2" fmla="*/ 1626018 h 1626018"/>
                <a:gd name="connsiteX3" fmla="*/ 0 w 1626018"/>
                <a:gd name="connsiteY3" fmla="*/ 813009 h 1626018"/>
                <a:gd name="connsiteX4" fmla="*/ 16518 w 1626018"/>
                <a:gd name="connsiteY4" fmla="*/ 649159 h 1626018"/>
                <a:gd name="connsiteX5" fmla="*/ 61099 w 1626018"/>
                <a:gd name="connsiteY5" fmla="*/ 505541 h 1626018"/>
                <a:gd name="connsiteX6" fmla="*/ 200468 w 1626018"/>
                <a:gd name="connsiteY6" fmla="*/ 575867 h 1626018"/>
                <a:gd name="connsiteX7" fmla="*/ 168041 w 1626018"/>
                <a:gd name="connsiteY7" fmla="*/ 680330 h 1626018"/>
                <a:gd name="connsiteX8" fmla="*/ 154666 w 1626018"/>
                <a:gd name="connsiteY8" fmla="*/ 813009 h 1626018"/>
                <a:gd name="connsiteX9" fmla="*/ 813009 w 1626018"/>
                <a:gd name="connsiteY9" fmla="*/ 1471352 h 1626018"/>
                <a:gd name="connsiteX10" fmla="*/ 1471352 w 1626018"/>
                <a:gd name="connsiteY10" fmla="*/ 813009 h 1626018"/>
                <a:gd name="connsiteX11" fmla="*/ 813009 w 1626018"/>
                <a:gd name="connsiteY11" fmla="*/ 154666 h 1626018"/>
                <a:gd name="connsiteX12" fmla="*/ 267101 w 1626018"/>
                <a:gd name="connsiteY12" fmla="*/ 444923 h 1626018"/>
                <a:gd name="connsiteX13" fmla="*/ 254892 w 1626018"/>
                <a:gd name="connsiteY13" fmla="*/ 467416 h 1626018"/>
                <a:gd name="connsiteX14" fmla="*/ 117369 w 1626018"/>
                <a:gd name="connsiteY14" fmla="*/ 398022 h 1626018"/>
                <a:gd name="connsiteX15" fmla="*/ 138849 w 1626018"/>
                <a:gd name="connsiteY15" fmla="*/ 358448 h 1626018"/>
                <a:gd name="connsiteX16" fmla="*/ 813009 w 1626018"/>
                <a:gd name="connsiteY16" fmla="*/ 0 h 1626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6018" h="1626018">
                  <a:moveTo>
                    <a:pt x="813009" y="0"/>
                  </a:moveTo>
                  <a:cubicBezTo>
                    <a:pt x="1262022" y="0"/>
                    <a:pt x="1626018" y="363997"/>
                    <a:pt x="1626018" y="813009"/>
                  </a:cubicBezTo>
                  <a:cubicBezTo>
                    <a:pt x="1626018" y="1262022"/>
                    <a:pt x="1262022" y="1626018"/>
                    <a:pt x="813009" y="1626018"/>
                  </a:cubicBezTo>
                  <a:cubicBezTo>
                    <a:pt x="363997" y="1626018"/>
                    <a:pt x="0" y="1262022"/>
                    <a:pt x="0" y="813009"/>
                  </a:cubicBezTo>
                  <a:cubicBezTo>
                    <a:pt x="0" y="756883"/>
                    <a:pt x="5688" y="702084"/>
                    <a:pt x="16518" y="649159"/>
                  </a:cubicBezTo>
                  <a:lnTo>
                    <a:pt x="61099" y="505541"/>
                  </a:lnTo>
                  <a:lnTo>
                    <a:pt x="200468" y="575867"/>
                  </a:lnTo>
                  <a:lnTo>
                    <a:pt x="168041" y="680330"/>
                  </a:lnTo>
                  <a:cubicBezTo>
                    <a:pt x="159271" y="723187"/>
                    <a:pt x="154666" y="767560"/>
                    <a:pt x="154666" y="813009"/>
                  </a:cubicBezTo>
                  <a:cubicBezTo>
                    <a:pt x="154666" y="1176602"/>
                    <a:pt x="449417" y="1471352"/>
                    <a:pt x="813009" y="1471352"/>
                  </a:cubicBezTo>
                  <a:cubicBezTo>
                    <a:pt x="1176602" y="1471352"/>
                    <a:pt x="1471352" y="1176602"/>
                    <a:pt x="1471352" y="813009"/>
                  </a:cubicBezTo>
                  <a:cubicBezTo>
                    <a:pt x="1471352" y="449417"/>
                    <a:pt x="1176602" y="154666"/>
                    <a:pt x="813009" y="154666"/>
                  </a:cubicBezTo>
                  <a:cubicBezTo>
                    <a:pt x="585764" y="154666"/>
                    <a:pt x="385410" y="269803"/>
                    <a:pt x="267101" y="444923"/>
                  </a:cubicBezTo>
                  <a:lnTo>
                    <a:pt x="254892" y="467416"/>
                  </a:lnTo>
                  <a:lnTo>
                    <a:pt x="117369" y="398022"/>
                  </a:lnTo>
                  <a:lnTo>
                    <a:pt x="138849" y="358448"/>
                  </a:lnTo>
                  <a:cubicBezTo>
                    <a:pt x="284953" y="142186"/>
                    <a:pt x="532376" y="0"/>
                    <a:pt x="813009" y="0"/>
                  </a:cubicBezTo>
                  <a:close/>
                </a:path>
              </a:pathLst>
            </a:cu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225" name="组合 3"/>
            <p:cNvGrpSpPr/>
            <p:nvPr/>
          </p:nvGrpSpPr>
          <p:grpSpPr>
            <a:xfrm>
              <a:off x="288624" y="191472"/>
              <a:ext cx="5133597" cy="1561128"/>
              <a:chOff x="288624" y="191472"/>
              <a:chExt cx="5133597" cy="1561128"/>
            </a:xfrm>
          </p:grpSpPr>
          <p:sp>
            <p:nvSpPr>
              <p:cNvPr id="1049339" name="任意多边形 4"/>
              <p:cNvSpPr/>
              <p:nvPr/>
            </p:nvSpPr>
            <p:spPr>
              <a:xfrm>
                <a:off x="784752" y="191472"/>
                <a:ext cx="4637469" cy="975705"/>
              </a:xfrm>
              <a:custGeom>
                <a:avLst/>
                <a:gdLst>
                  <a:gd name="connsiteX0" fmla="*/ 0 w 5863772"/>
                  <a:gd name="connsiteY0" fmla="*/ 0 h 1233714"/>
                  <a:gd name="connsiteX1" fmla="*/ 1045029 w 5863772"/>
                  <a:gd name="connsiteY1" fmla="*/ 0 h 1233714"/>
                  <a:gd name="connsiteX2" fmla="*/ 1683658 w 5863772"/>
                  <a:gd name="connsiteY2" fmla="*/ 435429 h 1233714"/>
                  <a:gd name="connsiteX3" fmla="*/ 2547939 w 5863772"/>
                  <a:gd name="connsiteY3" fmla="*/ 435429 h 1233714"/>
                  <a:gd name="connsiteX4" fmla="*/ 2615669 w 5863772"/>
                  <a:gd name="connsiteY4" fmla="*/ 544285 h 1233714"/>
                  <a:gd name="connsiteX5" fmla="*/ 4147501 w 5863772"/>
                  <a:gd name="connsiteY5" fmla="*/ 544285 h 1233714"/>
                  <a:gd name="connsiteX6" fmla="*/ 4215232 w 5863772"/>
                  <a:gd name="connsiteY6" fmla="*/ 435429 h 1233714"/>
                  <a:gd name="connsiteX7" fmla="*/ 5123543 w 5863772"/>
                  <a:gd name="connsiteY7" fmla="*/ 435429 h 1233714"/>
                  <a:gd name="connsiteX8" fmla="*/ 5863772 w 5863772"/>
                  <a:gd name="connsiteY8" fmla="*/ 1233714 h 1233714"/>
                  <a:gd name="connsiteX9" fmla="*/ 5259842 w 5863772"/>
                  <a:gd name="connsiteY9" fmla="*/ 1233714 h 1233714"/>
                  <a:gd name="connsiteX10" fmla="*/ 5239204 w 5863772"/>
                  <a:gd name="connsiteY10" fmla="*/ 1151164 h 1233714"/>
                  <a:gd name="connsiteX11" fmla="*/ 4737554 w 5863772"/>
                  <a:gd name="connsiteY11" fmla="*/ 1151164 h 1233714"/>
                  <a:gd name="connsiteX12" fmla="*/ 4716917 w 5863772"/>
                  <a:gd name="connsiteY12" fmla="*/ 1233714 h 1233714"/>
                  <a:gd name="connsiteX13" fmla="*/ 846179 w 5863772"/>
                  <a:gd name="connsiteY13" fmla="*/ 1233714 h 1233714"/>
                  <a:gd name="connsiteX14" fmla="*/ 867384 w 5863772"/>
                  <a:gd name="connsiteY14" fmla="*/ 1165404 h 1233714"/>
                  <a:gd name="connsiteX15" fmla="*/ 885371 w 5863772"/>
                  <a:gd name="connsiteY15" fmla="*/ 986971 h 1233714"/>
                  <a:gd name="connsiteX16" fmla="*/ 0 w 5863772"/>
                  <a:gd name="connsiteY16" fmla="*/ 101600 h 1233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63772" h="1233714">
                    <a:moveTo>
                      <a:pt x="0" y="0"/>
                    </a:moveTo>
                    <a:lnTo>
                      <a:pt x="1045029" y="0"/>
                    </a:lnTo>
                    <a:lnTo>
                      <a:pt x="1683658" y="435429"/>
                    </a:lnTo>
                    <a:lnTo>
                      <a:pt x="2547939" y="435429"/>
                    </a:lnTo>
                    <a:lnTo>
                      <a:pt x="2615669" y="544285"/>
                    </a:lnTo>
                    <a:lnTo>
                      <a:pt x="4147501" y="544285"/>
                    </a:lnTo>
                    <a:lnTo>
                      <a:pt x="4215232" y="435429"/>
                    </a:lnTo>
                    <a:lnTo>
                      <a:pt x="5123543" y="435429"/>
                    </a:lnTo>
                    <a:lnTo>
                      <a:pt x="5863772" y="1233714"/>
                    </a:lnTo>
                    <a:lnTo>
                      <a:pt x="5259842" y="1233714"/>
                    </a:lnTo>
                    <a:lnTo>
                      <a:pt x="5239204" y="1151164"/>
                    </a:lnTo>
                    <a:lnTo>
                      <a:pt x="4737554" y="1151164"/>
                    </a:lnTo>
                    <a:lnTo>
                      <a:pt x="4716917" y="1233714"/>
                    </a:lnTo>
                    <a:lnTo>
                      <a:pt x="846179" y="1233714"/>
                    </a:lnTo>
                    <a:lnTo>
                      <a:pt x="867384" y="1165404"/>
                    </a:lnTo>
                    <a:cubicBezTo>
                      <a:pt x="879178" y="1107769"/>
                      <a:pt x="885371" y="1048093"/>
                      <a:pt x="885371" y="986971"/>
                    </a:cubicBezTo>
                    <a:cubicBezTo>
                      <a:pt x="885371" y="497994"/>
                      <a:pt x="488977" y="101600"/>
                      <a:pt x="0" y="101600"/>
                    </a:cubicBezTo>
                    <a:close/>
                  </a:path>
                </a:pathLst>
              </a:custGeom>
              <a:noFill/>
              <a:ln w="3810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40" name="任意多边形 5"/>
              <p:cNvSpPr/>
              <p:nvPr/>
            </p:nvSpPr>
            <p:spPr>
              <a:xfrm>
                <a:off x="784752" y="1300568"/>
                <a:ext cx="4637469" cy="452032"/>
              </a:xfrm>
              <a:custGeom>
                <a:avLst/>
                <a:gdLst>
                  <a:gd name="connsiteX0" fmla="*/ 777375 w 5863772"/>
                  <a:gd name="connsiteY0" fmla="*/ 0 h 571564"/>
                  <a:gd name="connsiteX1" fmla="*/ 2715369 w 5863772"/>
                  <a:gd name="connsiteY1" fmla="*/ 0 h 571564"/>
                  <a:gd name="connsiteX2" fmla="*/ 2836777 w 5863772"/>
                  <a:gd name="connsiteY2" fmla="*/ 112079 h 571564"/>
                  <a:gd name="connsiteX3" fmla="*/ 4304640 w 5863772"/>
                  <a:gd name="connsiteY3" fmla="*/ 112079 h 571564"/>
                  <a:gd name="connsiteX4" fmla="*/ 4426049 w 5863772"/>
                  <a:gd name="connsiteY4" fmla="*/ 0 h 571564"/>
                  <a:gd name="connsiteX5" fmla="*/ 5863772 w 5863772"/>
                  <a:gd name="connsiteY5" fmla="*/ 0 h 571564"/>
                  <a:gd name="connsiteX6" fmla="*/ 5863772 w 5863772"/>
                  <a:gd name="connsiteY6" fmla="*/ 371992 h 571564"/>
                  <a:gd name="connsiteX7" fmla="*/ 5233862 w 5863772"/>
                  <a:gd name="connsiteY7" fmla="*/ 371992 h 571564"/>
                  <a:gd name="connsiteX8" fmla="*/ 5017678 w 5863772"/>
                  <a:gd name="connsiteY8" fmla="*/ 571564 h 571564"/>
                  <a:gd name="connsiteX9" fmla="*/ 4397577 w 5863772"/>
                  <a:gd name="connsiteY9" fmla="*/ 571564 h 571564"/>
                  <a:gd name="connsiteX10" fmla="*/ 4107589 w 5863772"/>
                  <a:gd name="connsiteY10" fmla="*/ 303860 h 571564"/>
                  <a:gd name="connsiteX11" fmla="*/ 1756183 w 5863772"/>
                  <a:gd name="connsiteY11" fmla="*/ 303860 h 571564"/>
                  <a:gd name="connsiteX12" fmla="*/ 1466196 w 5863772"/>
                  <a:gd name="connsiteY12" fmla="*/ 571564 h 571564"/>
                  <a:gd name="connsiteX13" fmla="*/ 151787 w 5863772"/>
                  <a:gd name="connsiteY13" fmla="*/ 571564 h 571564"/>
                  <a:gd name="connsiteX14" fmla="*/ 0 w 5863772"/>
                  <a:gd name="connsiteY14" fmla="*/ 475220 h 571564"/>
                  <a:gd name="connsiteX15" fmla="*/ 0 w 5863772"/>
                  <a:gd name="connsiteY15" fmla="*/ 469963 h 571564"/>
                  <a:gd name="connsiteX16" fmla="*/ 734164 w 5863772"/>
                  <a:gd name="connsiteY16" fmla="*/ 79612 h 571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63772" h="571564">
                    <a:moveTo>
                      <a:pt x="777375" y="0"/>
                    </a:moveTo>
                    <a:lnTo>
                      <a:pt x="2715369" y="0"/>
                    </a:lnTo>
                    <a:lnTo>
                      <a:pt x="2836777" y="112079"/>
                    </a:lnTo>
                    <a:lnTo>
                      <a:pt x="4304640" y="112079"/>
                    </a:lnTo>
                    <a:lnTo>
                      <a:pt x="4426049" y="0"/>
                    </a:lnTo>
                    <a:lnTo>
                      <a:pt x="5863772" y="0"/>
                    </a:lnTo>
                    <a:lnTo>
                      <a:pt x="5863772" y="371992"/>
                    </a:lnTo>
                    <a:lnTo>
                      <a:pt x="5233862" y="371992"/>
                    </a:lnTo>
                    <a:lnTo>
                      <a:pt x="5017678" y="571564"/>
                    </a:lnTo>
                    <a:lnTo>
                      <a:pt x="4397577" y="571564"/>
                    </a:lnTo>
                    <a:lnTo>
                      <a:pt x="4107589" y="303860"/>
                    </a:lnTo>
                    <a:lnTo>
                      <a:pt x="1756183" y="303860"/>
                    </a:lnTo>
                    <a:lnTo>
                      <a:pt x="1466196" y="571564"/>
                    </a:lnTo>
                    <a:lnTo>
                      <a:pt x="151787" y="571564"/>
                    </a:lnTo>
                    <a:lnTo>
                      <a:pt x="0" y="475220"/>
                    </a:lnTo>
                    <a:lnTo>
                      <a:pt x="0" y="469963"/>
                    </a:lnTo>
                    <a:cubicBezTo>
                      <a:pt x="305611" y="469963"/>
                      <a:pt x="575056" y="315122"/>
                      <a:pt x="734164" y="79612"/>
                    </a:cubicBezTo>
                    <a:close/>
                  </a:path>
                </a:pathLst>
              </a:custGeom>
              <a:noFill/>
              <a:ln w="28575">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useBgFill="1">
            <p:nvSpPr>
              <p:cNvPr id="1049341" name="任意多边形 6"/>
              <p:cNvSpPr/>
              <p:nvPr/>
            </p:nvSpPr>
            <p:spPr>
              <a:xfrm>
                <a:off x="4228417" y="471270"/>
                <a:ext cx="482113" cy="140616"/>
              </a:xfrm>
              <a:custGeom>
                <a:avLst/>
                <a:gdLst>
                  <a:gd name="connsiteX0" fmla="*/ 0 w 609600"/>
                  <a:gd name="connsiteY0" fmla="*/ 0 h 177800"/>
                  <a:gd name="connsiteX1" fmla="*/ 609600 w 609600"/>
                  <a:gd name="connsiteY1" fmla="*/ 0 h 177800"/>
                  <a:gd name="connsiteX2" fmla="*/ 609600 w 609600"/>
                  <a:gd name="connsiteY2" fmla="*/ 139246 h 177800"/>
                  <a:gd name="connsiteX3" fmla="*/ 497568 w 609600"/>
                  <a:gd name="connsiteY3" fmla="*/ 139246 h 177800"/>
                  <a:gd name="connsiteX4" fmla="*/ 497568 w 609600"/>
                  <a:gd name="connsiteY4" fmla="*/ 177800 h 177800"/>
                  <a:gd name="connsiteX5" fmla="*/ 0 w 609600"/>
                  <a:gd name="connsiteY5" fmla="*/ 177800 h 17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 h="177800">
                    <a:moveTo>
                      <a:pt x="0" y="0"/>
                    </a:moveTo>
                    <a:lnTo>
                      <a:pt x="609600" y="0"/>
                    </a:lnTo>
                    <a:lnTo>
                      <a:pt x="609600" y="139246"/>
                    </a:lnTo>
                    <a:lnTo>
                      <a:pt x="497568" y="139246"/>
                    </a:lnTo>
                    <a:lnTo>
                      <a:pt x="497568" y="177800"/>
                    </a:lnTo>
                    <a:lnTo>
                      <a:pt x="0" y="177800"/>
                    </a:lnTo>
                    <a:close/>
                  </a:path>
                </a:pathLst>
              </a:custGeom>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42" name="椭圆 7"/>
              <p:cNvSpPr/>
              <p:nvPr/>
            </p:nvSpPr>
            <p:spPr>
              <a:xfrm>
                <a:off x="467673" y="654577"/>
                <a:ext cx="634158" cy="634158"/>
              </a:xfrm>
              <a:prstGeom prst="ellipse">
                <a:avLst/>
              </a:prstGeom>
              <a:no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226" name="组合 8"/>
              <p:cNvGrpSpPr/>
              <p:nvPr/>
            </p:nvGrpSpPr>
            <p:grpSpPr>
              <a:xfrm>
                <a:off x="288624" y="475527"/>
                <a:ext cx="992256" cy="992256"/>
                <a:chOff x="813435" y="4187372"/>
                <a:chExt cx="1292678" cy="1292678"/>
              </a:xfrm>
              <a:noFill/>
            </p:grpSpPr>
            <p:sp>
              <p:nvSpPr>
                <p:cNvPr id="1049343" name="圆角矩形 9"/>
                <p:cNvSpPr/>
                <p:nvPr/>
              </p:nvSpPr>
              <p:spPr>
                <a:xfrm rot="-5400000">
                  <a:off x="878114" y="4746172"/>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44" name="圆角矩形 10"/>
                <p:cNvSpPr/>
                <p:nvPr/>
              </p:nvSpPr>
              <p:spPr>
                <a:xfrm rot="-4500000">
                  <a:off x="897155" y="4601544"/>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45" name="圆角矩形 11"/>
                <p:cNvSpPr/>
                <p:nvPr/>
              </p:nvSpPr>
              <p:spPr>
                <a:xfrm rot="-3600000">
                  <a:off x="952979" y="4466772"/>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46" name="圆角矩形 12"/>
                <p:cNvSpPr/>
                <p:nvPr/>
              </p:nvSpPr>
              <p:spPr>
                <a:xfrm rot="-2700000">
                  <a:off x="1041783" y="4351041"/>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47" name="圆角矩形 13"/>
                <p:cNvSpPr/>
                <p:nvPr/>
              </p:nvSpPr>
              <p:spPr>
                <a:xfrm rot="-1800000">
                  <a:off x="1157514" y="4262237"/>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48" name="圆角矩形 14"/>
                <p:cNvSpPr/>
                <p:nvPr/>
              </p:nvSpPr>
              <p:spPr>
                <a:xfrm rot="-900000">
                  <a:off x="1292286" y="4206412"/>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49" name="圆角矩形 15"/>
                <p:cNvSpPr/>
                <p:nvPr/>
              </p:nvSpPr>
              <p:spPr>
                <a:xfrm>
                  <a:off x="1436914" y="4187372"/>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50" name="圆角矩形 16"/>
                <p:cNvSpPr/>
                <p:nvPr/>
              </p:nvSpPr>
              <p:spPr>
                <a:xfrm rot="900000">
                  <a:off x="1581542" y="4206412"/>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51" name="圆角矩形 17"/>
                <p:cNvSpPr/>
                <p:nvPr/>
              </p:nvSpPr>
              <p:spPr>
                <a:xfrm rot="1800000">
                  <a:off x="1716314" y="4262237"/>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52" name="圆角矩形 18"/>
                <p:cNvSpPr/>
                <p:nvPr/>
              </p:nvSpPr>
              <p:spPr>
                <a:xfrm rot="2700000">
                  <a:off x="1832045" y="4351041"/>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53" name="圆角矩形 19"/>
                <p:cNvSpPr/>
                <p:nvPr/>
              </p:nvSpPr>
              <p:spPr>
                <a:xfrm rot="3600000">
                  <a:off x="1920849" y="4466772"/>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54" name="圆角矩形 20"/>
                <p:cNvSpPr/>
                <p:nvPr/>
              </p:nvSpPr>
              <p:spPr>
                <a:xfrm rot="4500000">
                  <a:off x="1976673" y="4601544"/>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55" name="圆角矩形 21"/>
                <p:cNvSpPr/>
                <p:nvPr/>
              </p:nvSpPr>
              <p:spPr>
                <a:xfrm rot="5400000">
                  <a:off x="1995714" y="4746172"/>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56" name="圆角矩形 22"/>
                <p:cNvSpPr/>
                <p:nvPr/>
              </p:nvSpPr>
              <p:spPr>
                <a:xfrm rot="6300000">
                  <a:off x="1976673" y="4890800"/>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57" name="圆角矩形 23"/>
                <p:cNvSpPr/>
                <p:nvPr/>
              </p:nvSpPr>
              <p:spPr>
                <a:xfrm rot="7200000">
                  <a:off x="1920849" y="5025572"/>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58" name="圆角矩形 24"/>
                <p:cNvSpPr/>
                <p:nvPr/>
              </p:nvSpPr>
              <p:spPr>
                <a:xfrm rot="8100000">
                  <a:off x="1832045" y="5141303"/>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59" name="圆角矩形 25"/>
                <p:cNvSpPr/>
                <p:nvPr/>
              </p:nvSpPr>
              <p:spPr>
                <a:xfrm rot="9000000">
                  <a:off x="1716314" y="5230107"/>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60" name="圆角矩形 26"/>
                <p:cNvSpPr/>
                <p:nvPr/>
              </p:nvSpPr>
              <p:spPr>
                <a:xfrm rot="9900000">
                  <a:off x="1581542" y="5285931"/>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61" name="圆角矩形 27"/>
                <p:cNvSpPr/>
                <p:nvPr/>
              </p:nvSpPr>
              <p:spPr>
                <a:xfrm rot="10800000">
                  <a:off x="1436914" y="5304972"/>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62" name="圆角矩形 28"/>
                <p:cNvSpPr/>
                <p:nvPr/>
              </p:nvSpPr>
              <p:spPr>
                <a:xfrm rot="11700000">
                  <a:off x="1292286" y="5285931"/>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63" name="圆角矩形 29"/>
                <p:cNvSpPr/>
                <p:nvPr/>
              </p:nvSpPr>
              <p:spPr>
                <a:xfrm rot="12600000">
                  <a:off x="1157514" y="5230107"/>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64" name="圆角矩形 30"/>
                <p:cNvSpPr/>
                <p:nvPr/>
              </p:nvSpPr>
              <p:spPr>
                <a:xfrm rot="13500000">
                  <a:off x="1041783" y="5141303"/>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65" name="圆角矩形 31"/>
                <p:cNvSpPr/>
                <p:nvPr/>
              </p:nvSpPr>
              <p:spPr>
                <a:xfrm rot="14400000">
                  <a:off x="952979" y="5025572"/>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66" name="圆角矩形 32"/>
                <p:cNvSpPr/>
                <p:nvPr/>
              </p:nvSpPr>
              <p:spPr>
                <a:xfrm rot="15300000">
                  <a:off x="897155" y="4890800"/>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1049367" name="任意多边形 34"/>
              <p:cNvSpPr/>
              <p:nvPr/>
            </p:nvSpPr>
            <p:spPr>
              <a:xfrm>
                <a:off x="4246973" y="469257"/>
                <a:ext cx="443330" cy="140616"/>
              </a:xfrm>
              <a:custGeom>
                <a:avLst/>
                <a:gdLst>
                  <a:gd name="connsiteX0" fmla="*/ 0 w 609600"/>
                  <a:gd name="connsiteY0" fmla="*/ 0 h 177800"/>
                  <a:gd name="connsiteX1" fmla="*/ 609600 w 609600"/>
                  <a:gd name="connsiteY1" fmla="*/ 0 h 177800"/>
                  <a:gd name="connsiteX2" fmla="*/ 609600 w 609600"/>
                  <a:gd name="connsiteY2" fmla="*/ 139246 h 177800"/>
                  <a:gd name="connsiteX3" fmla="*/ 497568 w 609600"/>
                  <a:gd name="connsiteY3" fmla="*/ 139246 h 177800"/>
                  <a:gd name="connsiteX4" fmla="*/ 497568 w 609600"/>
                  <a:gd name="connsiteY4" fmla="*/ 177800 h 177800"/>
                  <a:gd name="connsiteX5" fmla="*/ 0 w 609600"/>
                  <a:gd name="connsiteY5" fmla="*/ 177800 h 17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 h="177800">
                    <a:moveTo>
                      <a:pt x="0" y="0"/>
                    </a:moveTo>
                    <a:lnTo>
                      <a:pt x="609600" y="0"/>
                    </a:lnTo>
                    <a:lnTo>
                      <a:pt x="609600" y="139246"/>
                    </a:lnTo>
                    <a:lnTo>
                      <a:pt x="497568" y="139246"/>
                    </a:lnTo>
                    <a:lnTo>
                      <a:pt x="497568" y="177800"/>
                    </a:lnTo>
                    <a:lnTo>
                      <a:pt x="0" y="177800"/>
                    </a:lnTo>
                    <a:close/>
                  </a:path>
                </a:pathLst>
              </a:custGeom>
              <a:solidFill>
                <a:schemeClr val="bg1">
                  <a:lumMod val="75000"/>
                </a:schemeClr>
              </a:solidFill>
              <a:ln w="3810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nvGrpSpPr>
            <p:cNvPr id="227" name="组合 35"/>
            <p:cNvGrpSpPr/>
            <p:nvPr/>
          </p:nvGrpSpPr>
          <p:grpSpPr>
            <a:xfrm>
              <a:off x="626183" y="780063"/>
              <a:ext cx="378259" cy="369903"/>
              <a:chOff x="137478" y="159965"/>
              <a:chExt cx="451977" cy="441992"/>
            </a:xfrm>
          </p:grpSpPr>
          <p:sp>
            <p:nvSpPr>
              <p:cNvPr id="1049368" name="Freeform 60"/>
              <p:cNvSpPr/>
              <p:nvPr/>
            </p:nvSpPr>
            <p:spPr bwMode="auto">
              <a:xfrm>
                <a:off x="137478" y="159965"/>
                <a:ext cx="241407" cy="441992"/>
              </a:xfrm>
              <a:custGeom>
                <a:avLst/>
                <a:gdLst>
                  <a:gd name="T0" fmla="*/ 0 w 1993"/>
                  <a:gd name="T1" fmla="*/ 0 h 3650"/>
                  <a:gd name="T2" fmla="*/ 0 w 1993"/>
                  <a:gd name="T3" fmla="*/ 2147483646 h 3650"/>
                  <a:gd name="T4" fmla="*/ 2147483646 w 1993"/>
                  <a:gd name="T5" fmla="*/ 0 h 3650"/>
                  <a:gd name="T6" fmla="*/ 0 w 1993"/>
                  <a:gd name="T7" fmla="*/ 0 h 365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93" h="3650">
                    <a:moveTo>
                      <a:pt x="0" y="0"/>
                    </a:moveTo>
                    <a:lnTo>
                      <a:pt x="0" y="3650"/>
                    </a:lnTo>
                    <a:lnTo>
                      <a:pt x="1993" y="0"/>
                    </a:lnTo>
                    <a:lnTo>
                      <a:pt x="0" y="0"/>
                    </a:lnTo>
                    <a:close/>
                  </a:path>
                </a:pathLst>
              </a:custGeom>
              <a:solidFill>
                <a:schemeClr val="bg1"/>
              </a:solidFill>
              <a:ln>
                <a:noFill/>
              </a:ln>
            </p:spPr>
            <p:txBody>
              <a:bodyPr/>
              <a:p>
                <a:endParaRPr lang="zh-CN" altLang="en-US"/>
              </a:p>
            </p:txBody>
          </p:sp>
          <p:sp>
            <p:nvSpPr>
              <p:cNvPr id="1049369" name="Freeform 61"/>
              <p:cNvSpPr/>
              <p:nvPr/>
            </p:nvSpPr>
            <p:spPr bwMode="auto">
              <a:xfrm>
                <a:off x="245259" y="191976"/>
                <a:ext cx="344196" cy="409981"/>
              </a:xfrm>
              <a:custGeom>
                <a:avLst/>
                <a:gdLst>
                  <a:gd name="T0" fmla="*/ 2147483646 w 2842"/>
                  <a:gd name="T1" fmla="*/ 0 h 3385"/>
                  <a:gd name="T2" fmla="*/ 2147483646 w 2842"/>
                  <a:gd name="T3" fmla="*/ 2147483646 h 3385"/>
                  <a:gd name="T4" fmla="*/ 2147483646 w 2842"/>
                  <a:gd name="T5" fmla="*/ 2147483646 h 3385"/>
                  <a:gd name="T6" fmla="*/ 2147483646 w 2842"/>
                  <a:gd name="T7" fmla="*/ 2147483646 h 3385"/>
                  <a:gd name="T8" fmla="*/ 0 w 2842"/>
                  <a:gd name="T9" fmla="*/ 2147483646 h 3385"/>
                  <a:gd name="T10" fmla="*/ 2147483646 w 2842"/>
                  <a:gd name="T11" fmla="*/ 2147483646 h 3385"/>
                  <a:gd name="T12" fmla="*/ 2147483646 w 2842"/>
                  <a:gd name="T13" fmla="*/ 2147483646 h 3385"/>
                  <a:gd name="T14" fmla="*/ 2147483646 w 2842"/>
                  <a:gd name="T15" fmla="*/ 2147483646 h 3385"/>
                  <a:gd name="T16" fmla="*/ 2147483646 w 2842"/>
                  <a:gd name="T17" fmla="*/ 2147483646 h 3385"/>
                  <a:gd name="T18" fmla="*/ 2147483646 w 2842"/>
                  <a:gd name="T19" fmla="*/ 0 h 33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842" h="3385">
                    <a:moveTo>
                      <a:pt x="1654" y="0"/>
                    </a:moveTo>
                    <a:lnTo>
                      <a:pt x="1103" y="987"/>
                    </a:lnTo>
                    <a:lnTo>
                      <a:pt x="1552" y="1606"/>
                    </a:lnTo>
                    <a:lnTo>
                      <a:pt x="640" y="1871"/>
                    </a:lnTo>
                    <a:lnTo>
                      <a:pt x="0" y="3012"/>
                    </a:lnTo>
                    <a:lnTo>
                      <a:pt x="1257" y="2565"/>
                    </a:lnTo>
                    <a:lnTo>
                      <a:pt x="1833" y="3385"/>
                    </a:lnTo>
                    <a:lnTo>
                      <a:pt x="1729" y="2414"/>
                    </a:lnTo>
                    <a:lnTo>
                      <a:pt x="2842" y="2034"/>
                    </a:lnTo>
                    <a:lnTo>
                      <a:pt x="1654" y="0"/>
                    </a:lnTo>
                    <a:close/>
                  </a:path>
                </a:pathLst>
              </a:custGeom>
              <a:solidFill>
                <a:schemeClr val="bg1"/>
              </a:solidFill>
              <a:ln>
                <a:noFill/>
              </a:ln>
            </p:spPr>
            <p:txBody>
              <a:bodyPr/>
              <a:p>
                <a:endParaRPr lang="zh-CN" altLang="en-US"/>
              </a:p>
            </p:txBody>
          </p:sp>
        </p:grpSp>
      </p:grpSp>
      <p:sp>
        <p:nvSpPr>
          <p:cNvPr id="1049370" name="文本框 49"/>
          <p:cNvSpPr txBox="true"/>
          <p:nvPr/>
        </p:nvSpPr>
        <p:spPr>
          <a:xfrm>
            <a:off x="1477344" y="648672"/>
            <a:ext cx="3368675" cy="460375"/>
          </a:xfrm>
          <a:prstGeom prst="rect">
            <a:avLst/>
          </a:prstGeom>
          <a:noFill/>
        </p:spPr>
        <p:txBody>
          <a:bodyPr wrap="square" rtlCol="0">
            <a:spAutoFit/>
          </a:bodyPr>
          <a:p>
            <a:pPr algn="l"/>
            <a:r>
              <a:rPr lang="en-US" altLang="zh-CN" sz="2400" b="1" dirty="0">
                <a:solidFill>
                  <a:schemeClr val="bg1"/>
                </a:solidFill>
                <a:effectLst>
                  <a:outerShdw blurRad="38100" dist="38100" dir="2700000" algn="tl">
                    <a:srgbClr val="000000">
                      <a:alpha val="43137"/>
                    </a:srgbClr>
                  </a:outerShdw>
                </a:effectLst>
                <a:latin typeface="汉仪菱心体简" panose="02010609000101010101" pitchFamily="49" charset="-122"/>
                <a:ea typeface="汉仪菱心体简" panose="02010609000101010101" pitchFamily="49" charset="-122"/>
              </a:rPr>
              <a:t>   </a:t>
            </a:r>
            <a:r>
              <a:rPr lang="zh-CN" altLang="en-US" sz="2400" b="1" dirty="0">
                <a:solidFill>
                  <a:schemeClr val="bg1"/>
                </a:solidFill>
                <a:effectLst>
                  <a:outerShdw blurRad="38100" dist="38100" dir="2700000" algn="tl">
                    <a:srgbClr val="000000">
                      <a:alpha val="43137"/>
                    </a:srgbClr>
                  </a:outerShdw>
                </a:effectLst>
                <a:latin typeface="汉仪菱心体简" panose="02010609000101010101" pitchFamily="49" charset="-122"/>
                <a:ea typeface="汉仪菱心体简" panose="02010609000101010101" pitchFamily="49" charset="-122"/>
              </a:rPr>
              <a:t>三、主要内容</a:t>
            </a:r>
            <a:endParaRPr lang="en-US" altLang="zh-CN" sz="2400" b="1" dirty="0">
              <a:solidFill>
                <a:schemeClr val="bg1"/>
              </a:solidFill>
              <a:effectLst>
                <a:outerShdw blurRad="38100" dist="38100" dir="2700000" algn="tl">
                  <a:srgbClr val="000000">
                    <a:alpha val="43137"/>
                  </a:srgbClr>
                </a:outerShdw>
              </a:effectLst>
              <a:latin typeface="汉仪菱心体简" panose="02010609000101010101" pitchFamily="49" charset="-122"/>
              <a:ea typeface="汉仪菱心体简" panose="0201060900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flythrough dir="out"/>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222" name=""/>
        <p:cNvGrpSpPr/>
        <p:nvPr/>
      </p:nvGrpSpPr>
      <p:grpSpPr>
        <a:xfrm>
          <a:off x="0" y="0"/>
          <a:ext cx="0" cy="0"/>
          <a:chOff x="0" y="0"/>
          <a:chExt cx="0" cy="0"/>
        </a:xfrm>
      </p:grpSpPr>
      <p:grpSp>
        <p:nvGrpSpPr>
          <p:cNvPr id="223" name="组合 247"/>
          <p:cNvGrpSpPr/>
          <p:nvPr/>
        </p:nvGrpSpPr>
        <p:grpSpPr>
          <a:xfrm>
            <a:off x="288925" y="1739265"/>
            <a:ext cx="11668125" cy="4906645"/>
            <a:chOff x="2380903" y="2300699"/>
            <a:chExt cx="3559276" cy="3600662"/>
          </a:xfrm>
        </p:grpSpPr>
        <p:sp>
          <p:nvSpPr>
            <p:cNvPr id="1049332" name="圆角矩形 248"/>
            <p:cNvSpPr/>
            <p:nvPr/>
          </p:nvSpPr>
          <p:spPr>
            <a:xfrm>
              <a:off x="2471738" y="2443163"/>
              <a:ext cx="3371850" cy="3371850"/>
            </a:xfrm>
            <a:prstGeom prst="roundRect">
              <a:avLst>
                <a:gd name="adj" fmla="val 6921"/>
              </a:avLst>
            </a:prstGeom>
            <a:noFill/>
            <a:ln w="3810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useBgFill="1">
          <p:nvSpPr>
            <p:cNvPr id="1049333" name="矩形 249"/>
            <p:cNvSpPr/>
            <p:nvPr/>
          </p:nvSpPr>
          <p:spPr>
            <a:xfrm>
              <a:off x="2912602" y="2300699"/>
              <a:ext cx="2490121" cy="2428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useBgFill="1">
          <p:nvSpPr>
            <p:cNvPr id="1049334" name="矩形 250"/>
            <p:cNvSpPr/>
            <p:nvPr/>
          </p:nvSpPr>
          <p:spPr>
            <a:xfrm>
              <a:off x="2912602" y="5658473"/>
              <a:ext cx="2490121" cy="2428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useBgFill="1">
          <p:nvSpPr>
            <p:cNvPr id="1049335" name="矩形 251"/>
            <p:cNvSpPr/>
            <p:nvPr/>
          </p:nvSpPr>
          <p:spPr>
            <a:xfrm>
              <a:off x="2380903" y="3136305"/>
              <a:ext cx="194073" cy="194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useBgFill="1">
          <p:nvSpPr>
            <p:cNvPr id="1049336" name="矩形 252"/>
            <p:cNvSpPr/>
            <p:nvPr/>
          </p:nvSpPr>
          <p:spPr>
            <a:xfrm>
              <a:off x="5746106" y="3136305"/>
              <a:ext cx="194073" cy="194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1049337" name="文本框 253"/>
          <p:cNvSpPr txBox="true"/>
          <p:nvPr/>
        </p:nvSpPr>
        <p:spPr>
          <a:xfrm>
            <a:off x="925195" y="2115185"/>
            <a:ext cx="10294620" cy="4406900"/>
          </a:xfrm>
          <a:prstGeom prst="rect">
            <a:avLst/>
          </a:prstGeom>
          <a:noFill/>
        </p:spPr>
        <p:txBody>
          <a:bodyPr wrap="square" rtlCol="0">
            <a:spAutoFit/>
          </a:bodyPr>
          <a:lstStyle>
            <a:defPPr>
              <a:defRPr lang="zh-CN"/>
            </a:defPPr>
            <a:lvl1pPr>
              <a:defRPr sz="3200">
                <a:solidFill>
                  <a:schemeClr val="bg1"/>
                </a:solidFill>
                <a:latin typeface="汉仪菱心体简" panose="02010609000101010101" pitchFamily="49" charset="-122"/>
                <a:ea typeface="汉仪菱心体简" panose="02010609000101010101" pitchFamily="49" charset="-122"/>
              </a:defRPr>
            </a:lvl1pPr>
          </a:lstStyle>
          <a:p>
            <a:pPr algn="l">
              <a:lnSpc>
                <a:spcPct val="120000"/>
              </a:lnSpc>
            </a:pPr>
            <a:r>
              <a:rPr lang="en-US" altLang="zh-CN" sz="2400"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rPr>
              <a:t> </a:t>
            </a:r>
            <a:r>
              <a:rPr lang="en-US" altLang="zh-CN" sz="2200" b="1" noProof="0" dirty="0" smtClean="0">
                <a:ln>
                  <a:noFill/>
                </a:ln>
                <a:effectLst/>
                <a:uLnTx/>
                <a:uFillTx/>
                <a:latin typeface="楷体" panose="02010609060101010101" pitchFamily="49" charset="-122"/>
                <a:ea typeface="楷体" panose="02010609060101010101" pitchFamily="49" charset="-122"/>
                <a:cs typeface="楷体" panose="02010609060101010101" pitchFamily="49" charset="-122"/>
                <a:sym typeface="+mn-ea"/>
              </a:rPr>
              <a:t> </a:t>
            </a:r>
            <a:r>
              <a:rPr lang="zh-CN" altLang="en-US" sz="2400" b="1" noProof="0" dirty="0" smtClean="0">
                <a:ln>
                  <a:noFill/>
                </a:ln>
                <a:solidFill>
                  <a:srgbClr val="FFFF00"/>
                </a:solidFill>
                <a:effectLst/>
                <a:uLnTx/>
                <a:uFillTx/>
                <a:latin typeface="楷体" panose="02010609060101010101" pitchFamily="49" charset="-122"/>
                <a:ea typeface="楷体" panose="02010609060101010101" pitchFamily="49" charset="-122"/>
                <a:cs typeface="楷体" panose="02010609060101010101" pitchFamily="49" charset="-122"/>
                <a:sym typeface="+mn-ea"/>
              </a:rPr>
              <a:t> </a:t>
            </a:r>
            <a:r>
              <a:rPr lang="zh-CN" altLang="en-US" sz="2100" b="1" noProof="0" dirty="0" smtClean="0">
                <a:ln>
                  <a:noFill/>
                </a:ln>
                <a:solidFill>
                  <a:srgbClr val="FFFF00"/>
                </a:solidFill>
                <a:effectLst/>
                <a:uLnTx/>
                <a:uFillTx/>
                <a:latin typeface="楷体" panose="02010609060101010101" pitchFamily="49" charset="-122"/>
                <a:ea typeface="楷体" panose="02010609060101010101" pitchFamily="49" charset="-122"/>
                <a:cs typeface="楷体" panose="02010609060101010101" pitchFamily="49" charset="-122"/>
                <a:sym typeface="+mn-ea"/>
              </a:rPr>
              <a:t>（五）工业建筑项目装配率执行要求部分</a:t>
            </a:r>
            <a:endParaRPr lang="zh-CN" altLang="en-US" sz="2100" b="1" noProof="0" dirty="0" smtClean="0">
              <a:ln>
                <a:noFill/>
              </a:ln>
              <a:solidFill>
                <a:srgbClr val="FFFF00"/>
              </a:solidFill>
              <a:effectLst/>
              <a:uLnTx/>
              <a:uFillTx/>
              <a:latin typeface="楷体" panose="02010609060101010101" pitchFamily="49" charset="-122"/>
              <a:ea typeface="楷体" panose="02010609060101010101" pitchFamily="49" charset="-122"/>
              <a:cs typeface="楷体" panose="02010609060101010101" pitchFamily="49" charset="-122"/>
              <a:sym typeface="+mn-ea"/>
            </a:endParaRPr>
          </a:p>
          <a:p>
            <a:pPr algn="l">
              <a:lnSpc>
                <a:spcPct val="120000"/>
              </a:lnSpc>
            </a:pPr>
            <a:r>
              <a:rPr lang="zh-CN" altLang="en-US" sz="2100" b="1" noProof="0" dirty="0" smtClean="0">
                <a:ln>
                  <a:noFill/>
                </a:ln>
                <a:effectLst/>
                <a:uLnTx/>
                <a:uFillTx/>
                <a:latin typeface="楷体" panose="02010609060101010101" pitchFamily="49" charset="-122"/>
                <a:ea typeface="楷体" panose="02010609060101010101" pitchFamily="49" charset="-122"/>
                <a:cs typeface="楷体" panose="02010609060101010101" pitchFamily="49" charset="-122"/>
                <a:sym typeface="+mn-ea"/>
              </a:rPr>
              <a:t>该部分降对土地出让条件中装配率要求为50%的工业建筑项目明确了装配率执行标准。提出工业建筑项目中工业厂房装配率各项最低得分按照《计算细则》中表4.1.3的要求执行；工业建筑项目中配套生活用房及配套研发楼等非工业厂房属性建筑，地上建筑面积总和超过5000m2，需采用装配式方式建造，装配率按照《计算细则》中第6.1.2条要求执行。工业厂房和非工业厂房建筑装配率单独计算，均应满足整体装配率不低于50%的要求。</a:t>
            </a:r>
            <a:endParaRPr lang="zh-CN" altLang="en-US" sz="2100" b="1" noProof="0" dirty="0" smtClean="0">
              <a:ln>
                <a:noFill/>
              </a:ln>
              <a:effectLst/>
              <a:uLnTx/>
              <a:uFillTx/>
              <a:latin typeface="楷体" panose="02010609060101010101" pitchFamily="49" charset="-122"/>
              <a:ea typeface="楷体" panose="02010609060101010101" pitchFamily="49" charset="-122"/>
              <a:cs typeface="楷体" panose="02010609060101010101" pitchFamily="49" charset="-122"/>
              <a:sym typeface="+mn-ea"/>
            </a:endParaRPr>
          </a:p>
          <a:p>
            <a:pPr algn="l">
              <a:lnSpc>
                <a:spcPct val="120000"/>
              </a:lnSpc>
            </a:pPr>
            <a:r>
              <a:rPr lang="en-US" altLang="zh-CN" sz="2100" b="1" noProof="0" dirty="0" smtClean="0">
                <a:ln>
                  <a:noFill/>
                </a:ln>
                <a:solidFill>
                  <a:srgbClr val="FFFF00"/>
                </a:solidFill>
                <a:effectLst/>
                <a:uLnTx/>
                <a:uFillTx/>
                <a:latin typeface="楷体" panose="02010609060101010101" pitchFamily="49" charset="-122"/>
                <a:ea typeface="楷体" panose="02010609060101010101" pitchFamily="49" charset="-122"/>
                <a:cs typeface="楷体" panose="02010609060101010101" pitchFamily="49" charset="-122"/>
                <a:sym typeface="+mn-ea"/>
              </a:rPr>
              <a:t>   </a:t>
            </a:r>
            <a:r>
              <a:rPr lang="zh-CN" altLang="en-US" sz="2100" b="1" noProof="0" dirty="0" smtClean="0">
                <a:ln>
                  <a:noFill/>
                </a:ln>
                <a:solidFill>
                  <a:srgbClr val="FFFF00"/>
                </a:solidFill>
                <a:effectLst/>
                <a:uLnTx/>
                <a:uFillTx/>
                <a:latin typeface="楷体" panose="02010609060101010101" pitchFamily="49" charset="-122"/>
                <a:ea typeface="楷体" panose="02010609060101010101" pitchFamily="49" charset="-122"/>
                <a:cs typeface="楷体" panose="02010609060101010101" pitchFamily="49" charset="-122"/>
                <a:sym typeface="+mn-ea"/>
              </a:rPr>
              <a:t>（六）政府投资项目装配率执行要求部分</a:t>
            </a:r>
            <a:endParaRPr lang="zh-CN" altLang="en-US" sz="2100" b="1" noProof="0" dirty="0" smtClean="0">
              <a:ln>
                <a:noFill/>
              </a:ln>
              <a:effectLst/>
              <a:uLnTx/>
              <a:uFillTx/>
              <a:latin typeface="楷体" panose="02010609060101010101" pitchFamily="49" charset="-122"/>
              <a:ea typeface="楷体" panose="02010609060101010101" pitchFamily="49" charset="-122"/>
              <a:cs typeface="楷体" panose="02010609060101010101" pitchFamily="49" charset="-122"/>
              <a:sym typeface="+mn-ea"/>
            </a:endParaRPr>
          </a:p>
          <a:p>
            <a:pPr algn="l">
              <a:lnSpc>
                <a:spcPct val="120000"/>
              </a:lnSpc>
            </a:pPr>
            <a:r>
              <a:rPr lang="en-US" altLang="zh-CN" sz="2100" b="1" noProof="0" dirty="0" smtClean="0">
                <a:ln>
                  <a:noFill/>
                </a:ln>
                <a:effectLst/>
                <a:uLnTx/>
                <a:uFillTx/>
                <a:latin typeface="楷体" panose="02010609060101010101" pitchFamily="49" charset="-122"/>
                <a:ea typeface="楷体" panose="02010609060101010101" pitchFamily="49" charset="-122"/>
                <a:cs typeface="楷体" panose="02010609060101010101" pitchFamily="49" charset="-122"/>
                <a:sym typeface="+mn-ea"/>
              </a:rPr>
              <a:t>    </a:t>
            </a:r>
            <a:r>
              <a:rPr lang="zh-CN" altLang="en-US" sz="2100" b="1" noProof="0" dirty="0" smtClean="0">
                <a:ln>
                  <a:noFill/>
                </a:ln>
                <a:effectLst/>
                <a:uLnTx/>
                <a:uFillTx/>
                <a:latin typeface="楷体" panose="02010609060101010101" pitchFamily="49" charset="-122"/>
                <a:ea typeface="楷体" panose="02010609060101010101" pitchFamily="49" charset="-122"/>
                <a:cs typeface="楷体" panose="02010609060101010101" pitchFamily="49" charset="-122"/>
                <a:sym typeface="+mn-ea"/>
              </a:rPr>
              <a:t>该部分降对政府投资项目的装配率提出了新的要求。提出，地上总建筑面积在3万m2以上的装配率应达到50%，地上总建筑面积在3万m2以下的，装配率应达到40%。同时也降低了建筑主体结构的装配率要求。</a:t>
            </a:r>
            <a:endParaRPr lang="zh-CN" altLang="en-US" sz="2100" b="1" noProof="0" dirty="0" smtClean="0">
              <a:ln>
                <a:noFill/>
              </a:ln>
              <a:effectLst/>
              <a:uLnTx/>
              <a:uFillTx/>
              <a:latin typeface="楷体" panose="02010609060101010101" pitchFamily="49" charset="-122"/>
              <a:ea typeface="楷体" panose="02010609060101010101" pitchFamily="49" charset="-122"/>
              <a:cs typeface="楷体" panose="02010609060101010101" pitchFamily="49" charset="-122"/>
              <a:sym typeface="+mn-ea"/>
            </a:endParaRPr>
          </a:p>
        </p:txBody>
      </p:sp>
      <p:grpSp>
        <p:nvGrpSpPr>
          <p:cNvPr id="224" name="组合 1"/>
          <p:cNvGrpSpPr/>
          <p:nvPr/>
        </p:nvGrpSpPr>
        <p:grpSpPr>
          <a:xfrm>
            <a:off x="141769" y="191472"/>
            <a:ext cx="5280452" cy="1561128"/>
            <a:chOff x="141769" y="191472"/>
            <a:chExt cx="5280452" cy="1561128"/>
          </a:xfrm>
        </p:grpSpPr>
        <p:sp>
          <p:nvSpPr>
            <p:cNvPr id="1049338" name="任意多边形 2"/>
            <p:cNvSpPr/>
            <p:nvPr/>
          </p:nvSpPr>
          <p:spPr>
            <a:xfrm rot="20047423">
              <a:off x="141769" y="328673"/>
              <a:ext cx="1285965" cy="1285965"/>
            </a:xfrm>
            <a:custGeom>
              <a:avLst/>
              <a:gdLst>
                <a:gd name="connsiteX0" fmla="*/ 813009 w 1626018"/>
                <a:gd name="connsiteY0" fmla="*/ 0 h 1626018"/>
                <a:gd name="connsiteX1" fmla="*/ 1626018 w 1626018"/>
                <a:gd name="connsiteY1" fmla="*/ 813009 h 1626018"/>
                <a:gd name="connsiteX2" fmla="*/ 813009 w 1626018"/>
                <a:gd name="connsiteY2" fmla="*/ 1626018 h 1626018"/>
                <a:gd name="connsiteX3" fmla="*/ 0 w 1626018"/>
                <a:gd name="connsiteY3" fmla="*/ 813009 h 1626018"/>
                <a:gd name="connsiteX4" fmla="*/ 16518 w 1626018"/>
                <a:gd name="connsiteY4" fmla="*/ 649159 h 1626018"/>
                <a:gd name="connsiteX5" fmla="*/ 61099 w 1626018"/>
                <a:gd name="connsiteY5" fmla="*/ 505541 h 1626018"/>
                <a:gd name="connsiteX6" fmla="*/ 200468 w 1626018"/>
                <a:gd name="connsiteY6" fmla="*/ 575867 h 1626018"/>
                <a:gd name="connsiteX7" fmla="*/ 168041 w 1626018"/>
                <a:gd name="connsiteY7" fmla="*/ 680330 h 1626018"/>
                <a:gd name="connsiteX8" fmla="*/ 154666 w 1626018"/>
                <a:gd name="connsiteY8" fmla="*/ 813009 h 1626018"/>
                <a:gd name="connsiteX9" fmla="*/ 813009 w 1626018"/>
                <a:gd name="connsiteY9" fmla="*/ 1471352 h 1626018"/>
                <a:gd name="connsiteX10" fmla="*/ 1471352 w 1626018"/>
                <a:gd name="connsiteY10" fmla="*/ 813009 h 1626018"/>
                <a:gd name="connsiteX11" fmla="*/ 813009 w 1626018"/>
                <a:gd name="connsiteY11" fmla="*/ 154666 h 1626018"/>
                <a:gd name="connsiteX12" fmla="*/ 267101 w 1626018"/>
                <a:gd name="connsiteY12" fmla="*/ 444923 h 1626018"/>
                <a:gd name="connsiteX13" fmla="*/ 254892 w 1626018"/>
                <a:gd name="connsiteY13" fmla="*/ 467416 h 1626018"/>
                <a:gd name="connsiteX14" fmla="*/ 117369 w 1626018"/>
                <a:gd name="connsiteY14" fmla="*/ 398022 h 1626018"/>
                <a:gd name="connsiteX15" fmla="*/ 138849 w 1626018"/>
                <a:gd name="connsiteY15" fmla="*/ 358448 h 1626018"/>
                <a:gd name="connsiteX16" fmla="*/ 813009 w 1626018"/>
                <a:gd name="connsiteY16" fmla="*/ 0 h 1626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6018" h="1626018">
                  <a:moveTo>
                    <a:pt x="813009" y="0"/>
                  </a:moveTo>
                  <a:cubicBezTo>
                    <a:pt x="1262022" y="0"/>
                    <a:pt x="1626018" y="363997"/>
                    <a:pt x="1626018" y="813009"/>
                  </a:cubicBezTo>
                  <a:cubicBezTo>
                    <a:pt x="1626018" y="1262022"/>
                    <a:pt x="1262022" y="1626018"/>
                    <a:pt x="813009" y="1626018"/>
                  </a:cubicBezTo>
                  <a:cubicBezTo>
                    <a:pt x="363997" y="1626018"/>
                    <a:pt x="0" y="1262022"/>
                    <a:pt x="0" y="813009"/>
                  </a:cubicBezTo>
                  <a:cubicBezTo>
                    <a:pt x="0" y="756883"/>
                    <a:pt x="5688" y="702084"/>
                    <a:pt x="16518" y="649159"/>
                  </a:cubicBezTo>
                  <a:lnTo>
                    <a:pt x="61099" y="505541"/>
                  </a:lnTo>
                  <a:lnTo>
                    <a:pt x="200468" y="575867"/>
                  </a:lnTo>
                  <a:lnTo>
                    <a:pt x="168041" y="680330"/>
                  </a:lnTo>
                  <a:cubicBezTo>
                    <a:pt x="159271" y="723187"/>
                    <a:pt x="154666" y="767560"/>
                    <a:pt x="154666" y="813009"/>
                  </a:cubicBezTo>
                  <a:cubicBezTo>
                    <a:pt x="154666" y="1176602"/>
                    <a:pt x="449417" y="1471352"/>
                    <a:pt x="813009" y="1471352"/>
                  </a:cubicBezTo>
                  <a:cubicBezTo>
                    <a:pt x="1176602" y="1471352"/>
                    <a:pt x="1471352" y="1176602"/>
                    <a:pt x="1471352" y="813009"/>
                  </a:cubicBezTo>
                  <a:cubicBezTo>
                    <a:pt x="1471352" y="449417"/>
                    <a:pt x="1176602" y="154666"/>
                    <a:pt x="813009" y="154666"/>
                  </a:cubicBezTo>
                  <a:cubicBezTo>
                    <a:pt x="585764" y="154666"/>
                    <a:pt x="385410" y="269803"/>
                    <a:pt x="267101" y="444923"/>
                  </a:cubicBezTo>
                  <a:lnTo>
                    <a:pt x="254892" y="467416"/>
                  </a:lnTo>
                  <a:lnTo>
                    <a:pt x="117369" y="398022"/>
                  </a:lnTo>
                  <a:lnTo>
                    <a:pt x="138849" y="358448"/>
                  </a:lnTo>
                  <a:cubicBezTo>
                    <a:pt x="284953" y="142186"/>
                    <a:pt x="532376" y="0"/>
                    <a:pt x="813009" y="0"/>
                  </a:cubicBezTo>
                  <a:close/>
                </a:path>
              </a:pathLst>
            </a:cu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225" name="组合 3"/>
            <p:cNvGrpSpPr/>
            <p:nvPr/>
          </p:nvGrpSpPr>
          <p:grpSpPr>
            <a:xfrm>
              <a:off x="288624" y="191472"/>
              <a:ext cx="5133597" cy="1561128"/>
              <a:chOff x="288624" y="191472"/>
              <a:chExt cx="5133597" cy="1561128"/>
            </a:xfrm>
          </p:grpSpPr>
          <p:sp>
            <p:nvSpPr>
              <p:cNvPr id="1049339" name="任意多边形 4"/>
              <p:cNvSpPr/>
              <p:nvPr/>
            </p:nvSpPr>
            <p:spPr>
              <a:xfrm>
                <a:off x="784752" y="191472"/>
                <a:ext cx="4637469" cy="975705"/>
              </a:xfrm>
              <a:custGeom>
                <a:avLst/>
                <a:gdLst>
                  <a:gd name="connsiteX0" fmla="*/ 0 w 5863772"/>
                  <a:gd name="connsiteY0" fmla="*/ 0 h 1233714"/>
                  <a:gd name="connsiteX1" fmla="*/ 1045029 w 5863772"/>
                  <a:gd name="connsiteY1" fmla="*/ 0 h 1233714"/>
                  <a:gd name="connsiteX2" fmla="*/ 1683658 w 5863772"/>
                  <a:gd name="connsiteY2" fmla="*/ 435429 h 1233714"/>
                  <a:gd name="connsiteX3" fmla="*/ 2547939 w 5863772"/>
                  <a:gd name="connsiteY3" fmla="*/ 435429 h 1233714"/>
                  <a:gd name="connsiteX4" fmla="*/ 2615669 w 5863772"/>
                  <a:gd name="connsiteY4" fmla="*/ 544285 h 1233714"/>
                  <a:gd name="connsiteX5" fmla="*/ 4147501 w 5863772"/>
                  <a:gd name="connsiteY5" fmla="*/ 544285 h 1233714"/>
                  <a:gd name="connsiteX6" fmla="*/ 4215232 w 5863772"/>
                  <a:gd name="connsiteY6" fmla="*/ 435429 h 1233714"/>
                  <a:gd name="connsiteX7" fmla="*/ 5123543 w 5863772"/>
                  <a:gd name="connsiteY7" fmla="*/ 435429 h 1233714"/>
                  <a:gd name="connsiteX8" fmla="*/ 5863772 w 5863772"/>
                  <a:gd name="connsiteY8" fmla="*/ 1233714 h 1233714"/>
                  <a:gd name="connsiteX9" fmla="*/ 5259842 w 5863772"/>
                  <a:gd name="connsiteY9" fmla="*/ 1233714 h 1233714"/>
                  <a:gd name="connsiteX10" fmla="*/ 5239204 w 5863772"/>
                  <a:gd name="connsiteY10" fmla="*/ 1151164 h 1233714"/>
                  <a:gd name="connsiteX11" fmla="*/ 4737554 w 5863772"/>
                  <a:gd name="connsiteY11" fmla="*/ 1151164 h 1233714"/>
                  <a:gd name="connsiteX12" fmla="*/ 4716917 w 5863772"/>
                  <a:gd name="connsiteY12" fmla="*/ 1233714 h 1233714"/>
                  <a:gd name="connsiteX13" fmla="*/ 846179 w 5863772"/>
                  <a:gd name="connsiteY13" fmla="*/ 1233714 h 1233714"/>
                  <a:gd name="connsiteX14" fmla="*/ 867384 w 5863772"/>
                  <a:gd name="connsiteY14" fmla="*/ 1165404 h 1233714"/>
                  <a:gd name="connsiteX15" fmla="*/ 885371 w 5863772"/>
                  <a:gd name="connsiteY15" fmla="*/ 986971 h 1233714"/>
                  <a:gd name="connsiteX16" fmla="*/ 0 w 5863772"/>
                  <a:gd name="connsiteY16" fmla="*/ 101600 h 1233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63772" h="1233714">
                    <a:moveTo>
                      <a:pt x="0" y="0"/>
                    </a:moveTo>
                    <a:lnTo>
                      <a:pt x="1045029" y="0"/>
                    </a:lnTo>
                    <a:lnTo>
                      <a:pt x="1683658" y="435429"/>
                    </a:lnTo>
                    <a:lnTo>
                      <a:pt x="2547939" y="435429"/>
                    </a:lnTo>
                    <a:lnTo>
                      <a:pt x="2615669" y="544285"/>
                    </a:lnTo>
                    <a:lnTo>
                      <a:pt x="4147501" y="544285"/>
                    </a:lnTo>
                    <a:lnTo>
                      <a:pt x="4215232" y="435429"/>
                    </a:lnTo>
                    <a:lnTo>
                      <a:pt x="5123543" y="435429"/>
                    </a:lnTo>
                    <a:lnTo>
                      <a:pt x="5863772" y="1233714"/>
                    </a:lnTo>
                    <a:lnTo>
                      <a:pt x="5259842" y="1233714"/>
                    </a:lnTo>
                    <a:lnTo>
                      <a:pt x="5239204" y="1151164"/>
                    </a:lnTo>
                    <a:lnTo>
                      <a:pt x="4737554" y="1151164"/>
                    </a:lnTo>
                    <a:lnTo>
                      <a:pt x="4716917" y="1233714"/>
                    </a:lnTo>
                    <a:lnTo>
                      <a:pt x="846179" y="1233714"/>
                    </a:lnTo>
                    <a:lnTo>
                      <a:pt x="867384" y="1165404"/>
                    </a:lnTo>
                    <a:cubicBezTo>
                      <a:pt x="879178" y="1107769"/>
                      <a:pt x="885371" y="1048093"/>
                      <a:pt x="885371" y="986971"/>
                    </a:cubicBezTo>
                    <a:cubicBezTo>
                      <a:pt x="885371" y="497994"/>
                      <a:pt x="488977" y="101600"/>
                      <a:pt x="0" y="101600"/>
                    </a:cubicBezTo>
                    <a:close/>
                  </a:path>
                </a:pathLst>
              </a:custGeom>
              <a:noFill/>
              <a:ln w="3810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40" name="任意多边形 5"/>
              <p:cNvSpPr/>
              <p:nvPr/>
            </p:nvSpPr>
            <p:spPr>
              <a:xfrm>
                <a:off x="784752" y="1300568"/>
                <a:ext cx="4637469" cy="452032"/>
              </a:xfrm>
              <a:custGeom>
                <a:avLst/>
                <a:gdLst>
                  <a:gd name="connsiteX0" fmla="*/ 777375 w 5863772"/>
                  <a:gd name="connsiteY0" fmla="*/ 0 h 571564"/>
                  <a:gd name="connsiteX1" fmla="*/ 2715369 w 5863772"/>
                  <a:gd name="connsiteY1" fmla="*/ 0 h 571564"/>
                  <a:gd name="connsiteX2" fmla="*/ 2836777 w 5863772"/>
                  <a:gd name="connsiteY2" fmla="*/ 112079 h 571564"/>
                  <a:gd name="connsiteX3" fmla="*/ 4304640 w 5863772"/>
                  <a:gd name="connsiteY3" fmla="*/ 112079 h 571564"/>
                  <a:gd name="connsiteX4" fmla="*/ 4426049 w 5863772"/>
                  <a:gd name="connsiteY4" fmla="*/ 0 h 571564"/>
                  <a:gd name="connsiteX5" fmla="*/ 5863772 w 5863772"/>
                  <a:gd name="connsiteY5" fmla="*/ 0 h 571564"/>
                  <a:gd name="connsiteX6" fmla="*/ 5863772 w 5863772"/>
                  <a:gd name="connsiteY6" fmla="*/ 371992 h 571564"/>
                  <a:gd name="connsiteX7" fmla="*/ 5233862 w 5863772"/>
                  <a:gd name="connsiteY7" fmla="*/ 371992 h 571564"/>
                  <a:gd name="connsiteX8" fmla="*/ 5017678 w 5863772"/>
                  <a:gd name="connsiteY8" fmla="*/ 571564 h 571564"/>
                  <a:gd name="connsiteX9" fmla="*/ 4397577 w 5863772"/>
                  <a:gd name="connsiteY9" fmla="*/ 571564 h 571564"/>
                  <a:gd name="connsiteX10" fmla="*/ 4107589 w 5863772"/>
                  <a:gd name="connsiteY10" fmla="*/ 303860 h 571564"/>
                  <a:gd name="connsiteX11" fmla="*/ 1756183 w 5863772"/>
                  <a:gd name="connsiteY11" fmla="*/ 303860 h 571564"/>
                  <a:gd name="connsiteX12" fmla="*/ 1466196 w 5863772"/>
                  <a:gd name="connsiteY12" fmla="*/ 571564 h 571564"/>
                  <a:gd name="connsiteX13" fmla="*/ 151787 w 5863772"/>
                  <a:gd name="connsiteY13" fmla="*/ 571564 h 571564"/>
                  <a:gd name="connsiteX14" fmla="*/ 0 w 5863772"/>
                  <a:gd name="connsiteY14" fmla="*/ 475220 h 571564"/>
                  <a:gd name="connsiteX15" fmla="*/ 0 w 5863772"/>
                  <a:gd name="connsiteY15" fmla="*/ 469963 h 571564"/>
                  <a:gd name="connsiteX16" fmla="*/ 734164 w 5863772"/>
                  <a:gd name="connsiteY16" fmla="*/ 79612 h 571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63772" h="571564">
                    <a:moveTo>
                      <a:pt x="777375" y="0"/>
                    </a:moveTo>
                    <a:lnTo>
                      <a:pt x="2715369" y="0"/>
                    </a:lnTo>
                    <a:lnTo>
                      <a:pt x="2836777" y="112079"/>
                    </a:lnTo>
                    <a:lnTo>
                      <a:pt x="4304640" y="112079"/>
                    </a:lnTo>
                    <a:lnTo>
                      <a:pt x="4426049" y="0"/>
                    </a:lnTo>
                    <a:lnTo>
                      <a:pt x="5863772" y="0"/>
                    </a:lnTo>
                    <a:lnTo>
                      <a:pt x="5863772" y="371992"/>
                    </a:lnTo>
                    <a:lnTo>
                      <a:pt x="5233862" y="371992"/>
                    </a:lnTo>
                    <a:lnTo>
                      <a:pt x="5017678" y="571564"/>
                    </a:lnTo>
                    <a:lnTo>
                      <a:pt x="4397577" y="571564"/>
                    </a:lnTo>
                    <a:lnTo>
                      <a:pt x="4107589" y="303860"/>
                    </a:lnTo>
                    <a:lnTo>
                      <a:pt x="1756183" y="303860"/>
                    </a:lnTo>
                    <a:lnTo>
                      <a:pt x="1466196" y="571564"/>
                    </a:lnTo>
                    <a:lnTo>
                      <a:pt x="151787" y="571564"/>
                    </a:lnTo>
                    <a:lnTo>
                      <a:pt x="0" y="475220"/>
                    </a:lnTo>
                    <a:lnTo>
                      <a:pt x="0" y="469963"/>
                    </a:lnTo>
                    <a:cubicBezTo>
                      <a:pt x="305611" y="469963"/>
                      <a:pt x="575056" y="315122"/>
                      <a:pt x="734164" y="79612"/>
                    </a:cubicBezTo>
                    <a:close/>
                  </a:path>
                </a:pathLst>
              </a:custGeom>
              <a:noFill/>
              <a:ln w="28575">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useBgFill="1">
            <p:nvSpPr>
              <p:cNvPr id="1049341" name="任意多边形 6"/>
              <p:cNvSpPr/>
              <p:nvPr/>
            </p:nvSpPr>
            <p:spPr>
              <a:xfrm>
                <a:off x="4228417" y="471270"/>
                <a:ext cx="482113" cy="140616"/>
              </a:xfrm>
              <a:custGeom>
                <a:avLst/>
                <a:gdLst>
                  <a:gd name="connsiteX0" fmla="*/ 0 w 609600"/>
                  <a:gd name="connsiteY0" fmla="*/ 0 h 177800"/>
                  <a:gd name="connsiteX1" fmla="*/ 609600 w 609600"/>
                  <a:gd name="connsiteY1" fmla="*/ 0 h 177800"/>
                  <a:gd name="connsiteX2" fmla="*/ 609600 w 609600"/>
                  <a:gd name="connsiteY2" fmla="*/ 139246 h 177800"/>
                  <a:gd name="connsiteX3" fmla="*/ 497568 w 609600"/>
                  <a:gd name="connsiteY3" fmla="*/ 139246 h 177800"/>
                  <a:gd name="connsiteX4" fmla="*/ 497568 w 609600"/>
                  <a:gd name="connsiteY4" fmla="*/ 177800 h 177800"/>
                  <a:gd name="connsiteX5" fmla="*/ 0 w 609600"/>
                  <a:gd name="connsiteY5" fmla="*/ 177800 h 17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 h="177800">
                    <a:moveTo>
                      <a:pt x="0" y="0"/>
                    </a:moveTo>
                    <a:lnTo>
                      <a:pt x="609600" y="0"/>
                    </a:lnTo>
                    <a:lnTo>
                      <a:pt x="609600" y="139246"/>
                    </a:lnTo>
                    <a:lnTo>
                      <a:pt x="497568" y="139246"/>
                    </a:lnTo>
                    <a:lnTo>
                      <a:pt x="497568" y="177800"/>
                    </a:lnTo>
                    <a:lnTo>
                      <a:pt x="0" y="177800"/>
                    </a:lnTo>
                    <a:close/>
                  </a:path>
                </a:pathLst>
              </a:custGeom>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42" name="椭圆 7"/>
              <p:cNvSpPr/>
              <p:nvPr/>
            </p:nvSpPr>
            <p:spPr>
              <a:xfrm>
                <a:off x="467673" y="654577"/>
                <a:ext cx="634158" cy="634158"/>
              </a:xfrm>
              <a:prstGeom prst="ellipse">
                <a:avLst/>
              </a:prstGeom>
              <a:no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226" name="组合 8"/>
              <p:cNvGrpSpPr/>
              <p:nvPr/>
            </p:nvGrpSpPr>
            <p:grpSpPr>
              <a:xfrm>
                <a:off x="288624" y="475527"/>
                <a:ext cx="992256" cy="992256"/>
                <a:chOff x="813435" y="4187372"/>
                <a:chExt cx="1292678" cy="1292678"/>
              </a:xfrm>
              <a:noFill/>
            </p:grpSpPr>
            <p:sp>
              <p:nvSpPr>
                <p:cNvPr id="1049343" name="圆角矩形 9"/>
                <p:cNvSpPr/>
                <p:nvPr/>
              </p:nvSpPr>
              <p:spPr>
                <a:xfrm rot="-5400000">
                  <a:off x="878114" y="4746172"/>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44" name="圆角矩形 10"/>
                <p:cNvSpPr/>
                <p:nvPr/>
              </p:nvSpPr>
              <p:spPr>
                <a:xfrm rot="-4500000">
                  <a:off x="897155" y="4601544"/>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45" name="圆角矩形 11"/>
                <p:cNvSpPr/>
                <p:nvPr/>
              </p:nvSpPr>
              <p:spPr>
                <a:xfrm rot="-3600000">
                  <a:off x="952979" y="4466772"/>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46" name="圆角矩形 12"/>
                <p:cNvSpPr/>
                <p:nvPr/>
              </p:nvSpPr>
              <p:spPr>
                <a:xfrm rot="-2700000">
                  <a:off x="1041783" y="4351041"/>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47" name="圆角矩形 13"/>
                <p:cNvSpPr/>
                <p:nvPr/>
              </p:nvSpPr>
              <p:spPr>
                <a:xfrm rot="-1800000">
                  <a:off x="1157514" y="4262237"/>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48" name="圆角矩形 14"/>
                <p:cNvSpPr/>
                <p:nvPr/>
              </p:nvSpPr>
              <p:spPr>
                <a:xfrm rot="-900000">
                  <a:off x="1292286" y="4206412"/>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49" name="圆角矩形 15"/>
                <p:cNvSpPr/>
                <p:nvPr/>
              </p:nvSpPr>
              <p:spPr>
                <a:xfrm>
                  <a:off x="1436914" y="4187372"/>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50" name="圆角矩形 16"/>
                <p:cNvSpPr/>
                <p:nvPr/>
              </p:nvSpPr>
              <p:spPr>
                <a:xfrm rot="900000">
                  <a:off x="1581542" y="4206412"/>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51" name="圆角矩形 17"/>
                <p:cNvSpPr/>
                <p:nvPr/>
              </p:nvSpPr>
              <p:spPr>
                <a:xfrm rot="1800000">
                  <a:off x="1716314" y="4262237"/>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52" name="圆角矩形 18"/>
                <p:cNvSpPr/>
                <p:nvPr/>
              </p:nvSpPr>
              <p:spPr>
                <a:xfrm rot="2700000">
                  <a:off x="1832045" y="4351041"/>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53" name="圆角矩形 19"/>
                <p:cNvSpPr/>
                <p:nvPr/>
              </p:nvSpPr>
              <p:spPr>
                <a:xfrm rot="3600000">
                  <a:off x="1920849" y="4466772"/>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54" name="圆角矩形 20"/>
                <p:cNvSpPr/>
                <p:nvPr/>
              </p:nvSpPr>
              <p:spPr>
                <a:xfrm rot="4500000">
                  <a:off x="1976673" y="4601544"/>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55" name="圆角矩形 21"/>
                <p:cNvSpPr/>
                <p:nvPr/>
              </p:nvSpPr>
              <p:spPr>
                <a:xfrm rot="5400000">
                  <a:off x="1995714" y="4746172"/>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56" name="圆角矩形 22"/>
                <p:cNvSpPr/>
                <p:nvPr/>
              </p:nvSpPr>
              <p:spPr>
                <a:xfrm rot="6300000">
                  <a:off x="1976673" y="4890800"/>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57" name="圆角矩形 23"/>
                <p:cNvSpPr/>
                <p:nvPr/>
              </p:nvSpPr>
              <p:spPr>
                <a:xfrm rot="7200000">
                  <a:off x="1920849" y="5025572"/>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58" name="圆角矩形 24"/>
                <p:cNvSpPr/>
                <p:nvPr/>
              </p:nvSpPr>
              <p:spPr>
                <a:xfrm rot="8100000">
                  <a:off x="1832045" y="5141303"/>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59" name="圆角矩形 25"/>
                <p:cNvSpPr/>
                <p:nvPr/>
              </p:nvSpPr>
              <p:spPr>
                <a:xfrm rot="9000000">
                  <a:off x="1716314" y="5230107"/>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60" name="圆角矩形 26"/>
                <p:cNvSpPr/>
                <p:nvPr/>
              </p:nvSpPr>
              <p:spPr>
                <a:xfrm rot="9900000">
                  <a:off x="1581542" y="5285931"/>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61" name="圆角矩形 27"/>
                <p:cNvSpPr/>
                <p:nvPr/>
              </p:nvSpPr>
              <p:spPr>
                <a:xfrm rot="10800000">
                  <a:off x="1436914" y="5304972"/>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62" name="圆角矩形 28"/>
                <p:cNvSpPr/>
                <p:nvPr/>
              </p:nvSpPr>
              <p:spPr>
                <a:xfrm rot="11700000">
                  <a:off x="1292286" y="5285931"/>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63" name="圆角矩形 29"/>
                <p:cNvSpPr/>
                <p:nvPr/>
              </p:nvSpPr>
              <p:spPr>
                <a:xfrm rot="12600000">
                  <a:off x="1157514" y="5230107"/>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64" name="圆角矩形 30"/>
                <p:cNvSpPr/>
                <p:nvPr/>
              </p:nvSpPr>
              <p:spPr>
                <a:xfrm rot="13500000">
                  <a:off x="1041783" y="5141303"/>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65" name="圆角矩形 31"/>
                <p:cNvSpPr/>
                <p:nvPr/>
              </p:nvSpPr>
              <p:spPr>
                <a:xfrm rot="14400000">
                  <a:off x="952979" y="5025572"/>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66" name="圆角矩形 32"/>
                <p:cNvSpPr/>
                <p:nvPr/>
              </p:nvSpPr>
              <p:spPr>
                <a:xfrm rot="15300000">
                  <a:off x="897155" y="4890800"/>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1049367" name="任意多边形 34"/>
              <p:cNvSpPr/>
              <p:nvPr/>
            </p:nvSpPr>
            <p:spPr>
              <a:xfrm>
                <a:off x="4246973" y="469257"/>
                <a:ext cx="443330" cy="140616"/>
              </a:xfrm>
              <a:custGeom>
                <a:avLst/>
                <a:gdLst>
                  <a:gd name="connsiteX0" fmla="*/ 0 w 609600"/>
                  <a:gd name="connsiteY0" fmla="*/ 0 h 177800"/>
                  <a:gd name="connsiteX1" fmla="*/ 609600 w 609600"/>
                  <a:gd name="connsiteY1" fmla="*/ 0 h 177800"/>
                  <a:gd name="connsiteX2" fmla="*/ 609600 w 609600"/>
                  <a:gd name="connsiteY2" fmla="*/ 139246 h 177800"/>
                  <a:gd name="connsiteX3" fmla="*/ 497568 w 609600"/>
                  <a:gd name="connsiteY3" fmla="*/ 139246 h 177800"/>
                  <a:gd name="connsiteX4" fmla="*/ 497568 w 609600"/>
                  <a:gd name="connsiteY4" fmla="*/ 177800 h 177800"/>
                  <a:gd name="connsiteX5" fmla="*/ 0 w 609600"/>
                  <a:gd name="connsiteY5" fmla="*/ 177800 h 17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 h="177800">
                    <a:moveTo>
                      <a:pt x="0" y="0"/>
                    </a:moveTo>
                    <a:lnTo>
                      <a:pt x="609600" y="0"/>
                    </a:lnTo>
                    <a:lnTo>
                      <a:pt x="609600" y="139246"/>
                    </a:lnTo>
                    <a:lnTo>
                      <a:pt x="497568" y="139246"/>
                    </a:lnTo>
                    <a:lnTo>
                      <a:pt x="497568" y="177800"/>
                    </a:lnTo>
                    <a:lnTo>
                      <a:pt x="0" y="177800"/>
                    </a:lnTo>
                    <a:close/>
                  </a:path>
                </a:pathLst>
              </a:custGeom>
              <a:solidFill>
                <a:schemeClr val="bg1">
                  <a:lumMod val="75000"/>
                </a:schemeClr>
              </a:solidFill>
              <a:ln w="3810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nvGrpSpPr>
            <p:cNvPr id="227" name="组合 35"/>
            <p:cNvGrpSpPr/>
            <p:nvPr/>
          </p:nvGrpSpPr>
          <p:grpSpPr>
            <a:xfrm>
              <a:off x="626183" y="780063"/>
              <a:ext cx="378259" cy="369903"/>
              <a:chOff x="137478" y="159965"/>
              <a:chExt cx="451977" cy="441992"/>
            </a:xfrm>
          </p:grpSpPr>
          <p:sp>
            <p:nvSpPr>
              <p:cNvPr id="1049368" name="Freeform 60"/>
              <p:cNvSpPr/>
              <p:nvPr/>
            </p:nvSpPr>
            <p:spPr bwMode="auto">
              <a:xfrm>
                <a:off x="137478" y="159965"/>
                <a:ext cx="241407" cy="441992"/>
              </a:xfrm>
              <a:custGeom>
                <a:avLst/>
                <a:gdLst>
                  <a:gd name="T0" fmla="*/ 0 w 1993"/>
                  <a:gd name="T1" fmla="*/ 0 h 3650"/>
                  <a:gd name="T2" fmla="*/ 0 w 1993"/>
                  <a:gd name="T3" fmla="*/ 2147483646 h 3650"/>
                  <a:gd name="T4" fmla="*/ 2147483646 w 1993"/>
                  <a:gd name="T5" fmla="*/ 0 h 3650"/>
                  <a:gd name="T6" fmla="*/ 0 w 1993"/>
                  <a:gd name="T7" fmla="*/ 0 h 365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93" h="3650">
                    <a:moveTo>
                      <a:pt x="0" y="0"/>
                    </a:moveTo>
                    <a:lnTo>
                      <a:pt x="0" y="3650"/>
                    </a:lnTo>
                    <a:lnTo>
                      <a:pt x="1993" y="0"/>
                    </a:lnTo>
                    <a:lnTo>
                      <a:pt x="0" y="0"/>
                    </a:lnTo>
                    <a:close/>
                  </a:path>
                </a:pathLst>
              </a:custGeom>
              <a:solidFill>
                <a:schemeClr val="bg1"/>
              </a:solidFill>
              <a:ln>
                <a:noFill/>
              </a:ln>
            </p:spPr>
            <p:txBody>
              <a:bodyPr/>
              <a:p>
                <a:endParaRPr lang="zh-CN" altLang="en-US"/>
              </a:p>
            </p:txBody>
          </p:sp>
          <p:sp>
            <p:nvSpPr>
              <p:cNvPr id="1049369" name="Freeform 61"/>
              <p:cNvSpPr/>
              <p:nvPr/>
            </p:nvSpPr>
            <p:spPr bwMode="auto">
              <a:xfrm>
                <a:off x="245259" y="191976"/>
                <a:ext cx="344196" cy="409981"/>
              </a:xfrm>
              <a:custGeom>
                <a:avLst/>
                <a:gdLst>
                  <a:gd name="T0" fmla="*/ 2147483646 w 2842"/>
                  <a:gd name="T1" fmla="*/ 0 h 3385"/>
                  <a:gd name="T2" fmla="*/ 2147483646 w 2842"/>
                  <a:gd name="T3" fmla="*/ 2147483646 h 3385"/>
                  <a:gd name="T4" fmla="*/ 2147483646 w 2842"/>
                  <a:gd name="T5" fmla="*/ 2147483646 h 3385"/>
                  <a:gd name="T6" fmla="*/ 2147483646 w 2842"/>
                  <a:gd name="T7" fmla="*/ 2147483646 h 3385"/>
                  <a:gd name="T8" fmla="*/ 0 w 2842"/>
                  <a:gd name="T9" fmla="*/ 2147483646 h 3385"/>
                  <a:gd name="T10" fmla="*/ 2147483646 w 2842"/>
                  <a:gd name="T11" fmla="*/ 2147483646 h 3385"/>
                  <a:gd name="T12" fmla="*/ 2147483646 w 2842"/>
                  <a:gd name="T13" fmla="*/ 2147483646 h 3385"/>
                  <a:gd name="T14" fmla="*/ 2147483646 w 2842"/>
                  <a:gd name="T15" fmla="*/ 2147483646 h 3385"/>
                  <a:gd name="T16" fmla="*/ 2147483646 w 2842"/>
                  <a:gd name="T17" fmla="*/ 2147483646 h 3385"/>
                  <a:gd name="T18" fmla="*/ 2147483646 w 2842"/>
                  <a:gd name="T19" fmla="*/ 0 h 33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842" h="3385">
                    <a:moveTo>
                      <a:pt x="1654" y="0"/>
                    </a:moveTo>
                    <a:lnTo>
                      <a:pt x="1103" y="987"/>
                    </a:lnTo>
                    <a:lnTo>
                      <a:pt x="1552" y="1606"/>
                    </a:lnTo>
                    <a:lnTo>
                      <a:pt x="640" y="1871"/>
                    </a:lnTo>
                    <a:lnTo>
                      <a:pt x="0" y="3012"/>
                    </a:lnTo>
                    <a:lnTo>
                      <a:pt x="1257" y="2565"/>
                    </a:lnTo>
                    <a:lnTo>
                      <a:pt x="1833" y="3385"/>
                    </a:lnTo>
                    <a:lnTo>
                      <a:pt x="1729" y="2414"/>
                    </a:lnTo>
                    <a:lnTo>
                      <a:pt x="2842" y="2034"/>
                    </a:lnTo>
                    <a:lnTo>
                      <a:pt x="1654" y="0"/>
                    </a:lnTo>
                    <a:close/>
                  </a:path>
                </a:pathLst>
              </a:custGeom>
              <a:solidFill>
                <a:schemeClr val="bg1"/>
              </a:solidFill>
              <a:ln>
                <a:noFill/>
              </a:ln>
            </p:spPr>
            <p:txBody>
              <a:bodyPr/>
              <a:p>
                <a:endParaRPr lang="zh-CN" altLang="en-US"/>
              </a:p>
            </p:txBody>
          </p:sp>
        </p:grpSp>
      </p:grpSp>
      <p:sp>
        <p:nvSpPr>
          <p:cNvPr id="1049370" name="文本框 49"/>
          <p:cNvSpPr txBox="true"/>
          <p:nvPr/>
        </p:nvSpPr>
        <p:spPr>
          <a:xfrm>
            <a:off x="1477344" y="648672"/>
            <a:ext cx="3368675" cy="460375"/>
          </a:xfrm>
          <a:prstGeom prst="rect">
            <a:avLst/>
          </a:prstGeom>
          <a:noFill/>
        </p:spPr>
        <p:txBody>
          <a:bodyPr wrap="square" rtlCol="0">
            <a:spAutoFit/>
          </a:bodyPr>
          <a:p>
            <a:pPr algn="l"/>
            <a:r>
              <a:rPr lang="en-US" altLang="zh-CN" sz="2400" b="1" dirty="0">
                <a:solidFill>
                  <a:schemeClr val="bg1"/>
                </a:solidFill>
                <a:effectLst>
                  <a:outerShdw blurRad="38100" dist="38100" dir="2700000" algn="tl">
                    <a:srgbClr val="000000">
                      <a:alpha val="43137"/>
                    </a:srgbClr>
                  </a:outerShdw>
                </a:effectLst>
                <a:latin typeface="汉仪菱心体简" panose="02010609000101010101" pitchFamily="49" charset="-122"/>
                <a:ea typeface="汉仪菱心体简" panose="02010609000101010101" pitchFamily="49" charset="-122"/>
              </a:rPr>
              <a:t>   </a:t>
            </a:r>
            <a:r>
              <a:rPr lang="zh-CN" altLang="en-US" sz="2400" b="1" dirty="0">
                <a:solidFill>
                  <a:schemeClr val="bg1"/>
                </a:solidFill>
                <a:effectLst>
                  <a:outerShdw blurRad="38100" dist="38100" dir="2700000" algn="tl">
                    <a:srgbClr val="000000">
                      <a:alpha val="43137"/>
                    </a:srgbClr>
                  </a:outerShdw>
                </a:effectLst>
                <a:latin typeface="汉仪菱心体简" panose="02010609000101010101" pitchFamily="49" charset="-122"/>
                <a:ea typeface="汉仪菱心体简" panose="02010609000101010101" pitchFamily="49" charset="-122"/>
              </a:rPr>
              <a:t>三、主要内容</a:t>
            </a:r>
            <a:endParaRPr lang="en-US" altLang="zh-CN" sz="2400" b="1" dirty="0">
              <a:solidFill>
                <a:schemeClr val="bg1"/>
              </a:solidFill>
              <a:effectLst>
                <a:outerShdw blurRad="38100" dist="38100" dir="2700000" algn="tl">
                  <a:srgbClr val="000000">
                    <a:alpha val="43137"/>
                  </a:srgbClr>
                </a:outerShdw>
              </a:effectLst>
              <a:latin typeface="汉仪菱心体简" panose="02010609000101010101" pitchFamily="49" charset="-122"/>
              <a:ea typeface="汉仪菱心体简" panose="0201060900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flythrough dir="out"/>
      </p:transition>
    </mc:Choice>
    <mc:Fallback>
      <p:transition spd="slow">
        <p:fade/>
      </p:transition>
    </mc:Fallback>
  </mc:AlternateContent>
</p:sld>
</file>

<file path=ppt/theme/theme1.xml><?xml version="1.0" encoding="utf-8"?>
<a:theme xmlns:a="http://schemas.openxmlformats.org/drawingml/2006/main" name="www.33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true">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false"/>
        </a:gradFill>
        <a:gradFill rotWithShape="true">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false"/>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true">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false"/>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true">
          <a:gsLst>
            <a:gs pos="0">
              <a:schemeClr val="phClr">
                <a:tint val="50000"/>
                <a:satMod val="300000"/>
              </a:schemeClr>
            </a:gs>
            <a:gs pos="35000">
              <a:schemeClr val="phClr">
                <a:tint val="37000"/>
                <a:satMod val="300000"/>
              </a:schemeClr>
            </a:gs>
            <a:gs pos="100000">
              <a:schemeClr val="phClr">
                <a:tint val="15000"/>
                <a:satMod val="350000"/>
              </a:schemeClr>
            </a:gs>
          </a:gsLst>
          <a:lin ang="16200000" scaled="true"/>
        </a:gradFill>
        <a:gradFill rotWithShape="true">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false"/>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true">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true">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1947</Words>
  <Application>WPS 演示</Application>
  <PresentationFormat/>
  <Paragraphs>72</Paragraphs>
  <Slides>10</Slides>
  <Notes>0</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10</vt:i4>
      </vt:variant>
    </vt:vector>
  </HeadingPairs>
  <TitlesOfParts>
    <vt:vector size="26" baseType="lpstr">
      <vt:lpstr>Arial</vt:lpstr>
      <vt:lpstr>宋体</vt:lpstr>
      <vt:lpstr>Wingdings</vt:lpstr>
      <vt:lpstr>DejaVu Sans</vt:lpstr>
      <vt:lpstr>楷体</vt:lpstr>
      <vt:lpstr>方正楷体_GBK</vt:lpstr>
      <vt:lpstr>微软雅黑</vt:lpstr>
      <vt:lpstr>汉仪菱心体简</vt:lpstr>
      <vt:lpstr>汉仪中宋简</vt:lpstr>
      <vt:lpstr>Calibri</vt:lpstr>
      <vt:lpstr>方正黑体_GBK</vt:lpstr>
      <vt:lpstr>宋体</vt:lpstr>
      <vt:lpstr>Arial Unicode MS</vt:lpstr>
      <vt:lpstr>Calibri Light</vt:lpstr>
      <vt:lpstr>方正书宋_GBK</vt:lpstr>
      <vt:lpstr>www.33ppt.com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14.精品星空模版</dc:title>
  <dc:creator>M2004J19C</dc:creator>
  <cp:lastModifiedBy>user</cp:lastModifiedBy>
  <cp:revision>24</cp:revision>
  <dcterms:created xsi:type="dcterms:W3CDTF">2022-01-24T06:20:51Z</dcterms:created>
  <dcterms:modified xsi:type="dcterms:W3CDTF">2022-01-24T06:20:51Z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2052-11.8.2.10386</vt:lpwstr>
  </property>
  <property fmtid="{D5CDD505-2E9C-101B-9397-08002B2CF9AE}" pid="3" name="ICV">
    <vt:lpwstr>ED1221F993FD4CE9A8942884731DFDC0</vt:lpwstr>
  </property>
</Properties>
</file>